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318" r:id="rId9"/>
    <p:sldId id="319" r:id="rId10"/>
    <p:sldId id="320" r:id="rId11"/>
    <p:sldId id="264" r:id="rId12"/>
    <p:sldId id="265" r:id="rId13"/>
    <p:sldId id="266" r:id="rId14"/>
    <p:sldId id="267" r:id="rId15"/>
    <p:sldId id="321" r:id="rId16"/>
    <p:sldId id="322" r:id="rId17"/>
    <p:sldId id="268" r:id="rId18"/>
    <p:sldId id="269" r:id="rId19"/>
    <p:sldId id="270" r:id="rId20"/>
    <p:sldId id="271" r:id="rId21"/>
    <p:sldId id="272" r:id="rId22"/>
    <p:sldId id="323" r:id="rId23"/>
    <p:sldId id="324" r:id="rId24"/>
    <p:sldId id="325" r:id="rId25"/>
    <p:sldId id="273" r:id="rId26"/>
    <p:sldId id="274" r:id="rId27"/>
    <p:sldId id="275" r:id="rId28"/>
    <p:sldId id="276" r:id="rId29"/>
    <p:sldId id="277" r:id="rId30"/>
    <p:sldId id="326" r:id="rId31"/>
    <p:sldId id="327" r:id="rId32"/>
    <p:sldId id="328" r:id="rId33"/>
    <p:sldId id="278" r:id="rId34"/>
    <p:sldId id="279" r:id="rId35"/>
    <p:sldId id="280" r:id="rId36"/>
    <p:sldId id="281" r:id="rId37"/>
    <p:sldId id="282" r:id="rId38"/>
    <p:sldId id="283" r:id="rId39"/>
    <p:sldId id="284" r:id="rId40"/>
    <p:sldId id="285" r:id="rId41"/>
    <p:sldId id="329" r:id="rId42"/>
    <p:sldId id="330" r:id="rId43"/>
    <p:sldId id="286" r:id="rId44"/>
    <p:sldId id="287" r:id="rId45"/>
    <p:sldId id="288" r:id="rId46"/>
    <p:sldId id="289" r:id="rId47"/>
    <p:sldId id="290" r:id="rId48"/>
    <p:sldId id="291" r:id="rId49"/>
    <p:sldId id="331" r:id="rId50"/>
    <p:sldId id="332" r:id="rId51"/>
    <p:sldId id="333" r:id="rId52"/>
    <p:sldId id="292" r:id="rId53"/>
    <p:sldId id="293" r:id="rId54"/>
    <p:sldId id="294" r:id="rId55"/>
    <p:sldId id="295" r:id="rId56"/>
    <p:sldId id="296" r:id="rId57"/>
    <p:sldId id="297" r:id="rId58"/>
    <p:sldId id="334" r:id="rId59"/>
    <p:sldId id="335" r:id="rId60"/>
    <p:sldId id="298" r:id="rId61"/>
    <p:sldId id="299" r:id="rId62"/>
    <p:sldId id="300" r:id="rId63"/>
    <p:sldId id="301" r:id="rId64"/>
    <p:sldId id="302" r:id="rId65"/>
    <p:sldId id="336" r:id="rId66"/>
    <p:sldId id="337" r:id="rId67"/>
    <p:sldId id="338" r:id="rId68"/>
    <p:sldId id="303" r:id="rId69"/>
    <p:sldId id="304" r:id="rId70"/>
    <p:sldId id="305" r:id="rId71"/>
    <p:sldId id="306" r:id="rId72"/>
    <p:sldId id="339" r:id="rId73"/>
    <p:sldId id="340" r:id="rId74"/>
    <p:sldId id="341" r:id="rId75"/>
    <p:sldId id="342" r:id="rId76"/>
    <p:sldId id="307" r:id="rId77"/>
    <p:sldId id="308" r:id="rId78"/>
    <p:sldId id="309" r:id="rId79"/>
    <p:sldId id="310" r:id="rId80"/>
    <p:sldId id="311" r:id="rId81"/>
    <p:sldId id="312" r:id="rId82"/>
    <p:sldId id="343" r:id="rId83"/>
    <p:sldId id="344" r:id="rId84"/>
    <p:sldId id="313" r:id="rId85"/>
    <p:sldId id="314" r:id="rId86"/>
    <p:sldId id="315" r:id="rId87"/>
    <p:sldId id="316" r:id="rId88"/>
    <p:sldId id="317"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90497E-32D0-4214-AA5D-7205B800B0D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14627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90497E-32D0-4214-AA5D-7205B800B0D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110858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90497E-32D0-4214-AA5D-7205B800B0D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26540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90497E-32D0-4214-AA5D-7205B800B0D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396105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0497E-32D0-4214-AA5D-7205B800B0D3}" type="datetimeFigureOut">
              <a:rPr lang="en-US" smtClean="0"/>
              <a:t>11/13/2015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14189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90497E-32D0-4214-AA5D-7205B800B0D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193313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90497E-32D0-4214-AA5D-7205B800B0D3}" type="datetimeFigureOut">
              <a:rPr lang="en-US" smtClean="0"/>
              <a:t>11/13/2015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356881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90497E-32D0-4214-AA5D-7205B800B0D3}" type="datetimeFigureOut">
              <a:rPr lang="en-US" smtClean="0"/>
              <a:t>11/13/2015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370970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0497E-32D0-4214-AA5D-7205B800B0D3}" type="datetimeFigureOut">
              <a:rPr lang="en-US" smtClean="0"/>
              <a:t>11/13/2015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161276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0497E-32D0-4214-AA5D-7205B800B0D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312261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0497E-32D0-4214-AA5D-7205B800B0D3}" type="datetimeFigureOut">
              <a:rPr lang="en-US" smtClean="0"/>
              <a:t>11/13/2015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69000-0C0D-4B09-914A-9634EEA828A3}" type="slidenum">
              <a:rPr lang="en-US" smtClean="0"/>
              <a:t>‹#›</a:t>
            </a:fld>
            <a:endParaRPr lang="en-US"/>
          </a:p>
        </p:txBody>
      </p:sp>
    </p:spTree>
    <p:extLst>
      <p:ext uri="{BB962C8B-B14F-4D97-AF65-F5344CB8AC3E}">
        <p14:creationId xmlns:p14="http://schemas.microsoft.com/office/powerpoint/2010/main" val="346862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0497E-32D0-4214-AA5D-7205B800B0D3}" type="datetimeFigureOut">
              <a:rPr lang="en-US" smtClean="0"/>
              <a:t>11/13/2015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69000-0C0D-4B09-914A-9634EEA828A3}" type="slidenum">
              <a:rPr lang="en-US" smtClean="0"/>
              <a:t>‹#›</a:t>
            </a:fld>
            <a:endParaRPr lang="en-US"/>
          </a:p>
        </p:txBody>
      </p:sp>
    </p:spTree>
    <p:extLst>
      <p:ext uri="{BB962C8B-B14F-4D97-AF65-F5344CB8AC3E}">
        <p14:creationId xmlns:p14="http://schemas.microsoft.com/office/powerpoint/2010/main" val="19526174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sz="3200" dirty="0" smtClean="0"/>
              <a:t>We Like Sheep</a:t>
            </a:r>
            <a:br>
              <a:rPr lang="en-US" sz="3200" dirty="0" smtClean="0"/>
            </a:br>
            <a:r>
              <a:rPr lang="en-US" sz="3200" dirty="0"/>
              <a:t/>
            </a:r>
            <a:br>
              <a:rPr lang="en-US" sz="3200" dirty="0"/>
            </a:br>
            <a:r>
              <a:rPr lang="en-US" dirty="0" smtClean="0"/>
              <a:t>We like sheep</a:t>
            </a:r>
            <a:br>
              <a:rPr lang="en-US" dirty="0" smtClean="0"/>
            </a:br>
            <a:r>
              <a:rPr lang="en-US" dirty="0" smtClean="0"/>
              <a:t>We like sheep</a:t>
            </a:r>
            <a:br>
              <a:rPr lang="en-US" dirty="0" smtClean="0"/>
            </a:br>
            <a:r>
              <a:rPr lang="en-US" dirty="0" smtClean="0"/>
              <a:t>We like sheep </a:t>
            </a:r>
            <a:r>
              <a:rPr lang="en-US" dirty="0" err="1" smtClean="0"/>
              <a:t>‘cause</a:t>
            </a:r>
            <a:r>
              <a:rPr lang="en-US" dirty="0" smtClean="0"/>
              <a:t> sheep is what we are.</a:t>
            </a:r>
            <a:br>
              <a:rPr lang="en-US" dirty="0" smtClean="0"/>
            </a:br>
            <a:r>
              <a:rPr lang="en-US" dirty="0" err="1" smtClean="0"/>
              <a:t>‘Cause</a:t>
            </a:r>
            <a:r>
              <a:rPr lang="en-US" dirty="0" smtClean="0"/>
              <a:t> sheep is what we are</a:t>
            </a:r>
            <a:br>
              <a:rPr lang="en-US" dirty="0" smtClean="0"/>
            </a:br>
            <a:r>
              <a:rPr lang="en-US" dirty="0" smtClean="0"/>
              <a:t>We think they’re the best by far,</a:t>
            </a:r>
            <a:br>
              <a:rPr lang="en-US" dirty="0" smtClean="0"/>
            </a:br>
            <a:r>
              <a:rPr lang="en-US" dirty="0" smtClean="0"/>
              <a:t>We like sheep </a:t>
            </a:r>
            <a:r>
              <a:rPr lang="en-US" dirty="0" err="1" smtClean="0"/>
              <a:t>‘cause</a:t>
            </a:r>
            <a:r>
              <a:rPr lang="en-US" dirty="0" smtClean="0"/>
              <a:t> sheep is what we are!</a:t>
            </a:r>
            <a:br>
              <a:rPr lang="en-US" dirty="0" smtClean="0"/>
            </a:br>
            <a:r>
              <a:rPr lang="en-US" dirty="0" smtClean="0"/>
              <a:t>We repeat, we truly do like sheep!</a:t>
            </a:r>
            <a:endParaRPr lang="en-US" dirty="0"/>
          </a:p>
        </p:txBody>
      </p:sp>
    </p:spTree>
    <p:extLst>
      <p:ext uri="{BB962C8B-B14F-4D97-AF65-F5344CB8AC3E}">
        <p14:creationId xmlns:p14="http://schemas.microsoft.com/office/powerpoint/2010/main" val="584734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40914"/>
            <a:ext cx="12041746" cy="6581104"/>
          </a:xfrm>
        </p:spPr>
        <p:txBody>
          <a:bodyPr>
            <a:normAutofit fontScale="90000"/>
          </a:bodyPr>
          <a:lstStyle/>
          <a:p>
            <a:pPr algn="ctr"/>
            <a:r>
              <a:rPr lang="en-US" dirty="0" smtClean="0">
                <a:solidFill>
                  <a:srgbClr val="FFFF00"/>
                </a:solidFill>
              </a:rPr>
              <a:t>All</a:t>
            </a:r>
            <a:r>
              <a:rPr lang="en-US" dirty="0" smtClean="0"/>
              <a:t>:  That’s right!</a:t>
            </a:r>
            <a:br>
              <a:rPr lang="en-US" dirty="0" smtClean="0"/>
            </a:br>
            <a:r>
              <a:rPr lang="en-US" dirty="0"/>
              <a:t/>
            </a:r>
            <a:br>
              <a:rPr lang="en-US" dirty="0"/>
            </a:br>
            <a:r>
              <a:rPr lang="en-US" dirty="0" smtClean="0">
                <a:solidFill>
                  <a:srgbClr val="FFFF00"/>
                </a:solidFill>
              </a:rPr>
              <a:t>Riley</a:t>
            </a:r>
            <a:r>
              <a:rPr lang="en-US" dirty="0" smtClean="0"/>
              <a:t>:  Well, maybe I don’t </a:t>
            </a:r>
            <a:r>
              <a:rPr lang="en-US" dirty="0" err="1" smtClean="0"/>
              <a:t>wanna</a:t>
            </a:r>
            <a:r>
              <a:rPr lang="en-US" dirty="0" smtClean="0"/>
              <a:t> follow the shepherd.  Now come on!  Are you sheep or chickens?</a:t>
            </a:r>
            <a:br>
              <a:rPr lang="en-US" dirty="0" smtClean="0"/>
            </a:br>
            <a:r>
              <a:rPr lang="en-US" dirty="0"/>
              <a:t/>
            </a:r>
            <a:br>
              <a:rPr lang="en-US" dirty="0"/>
            </a:br>
            <a:r>
              <a:rPr lang="en-US" dirty="0" smtClean="0">
                <a:solidFill>
                  <a:srgbClr val="FFFF00"/>
                </a:solidFill>
              </a:rPr>
              <a:t>All</a:t>
            </a:r>
            <a:r>
              <a:rPr lang="en-US" dirty="0" smtClean="0"/>
              <a:t>:  I’m not a chicken!</a:t>
            </a:r>
            <a:br>
              <a:rPr lang="en-US" dirty="0" smtClean="0"/>
            </a:br>
            <a:r>
              <a:rPr lang="en-US" dirty="0"/>
              <a:t/>
            </a:r>
            <a:br>
              <a:rPr lang="en-US" dirty="0"/>
            </a:br>
            <a:r>
              <a:rPr lang="en-US" dirty="0" smtClean="0">
                <a:solidFill>
                  <a:srgbClr val="FFFF00"/>
                </a:solidFill>
              </a:rPr>
              <a:t>Marley</a:t>
            </a:r>
            <a:r>
              <a:rPr lang="en-US" dirty="0" smtClean="0"/>
              <a:t>:  Okay, but…but only if we all come back before he returns.</a:t>
            </a:r>
            <a:br>
              <a:rPr lang="en-US" dirty="0" smtClean="0"/>
            </a:br>
            <a:r>
              <a:rPr lang="en-US" dirty="0"/>
              <a:t/>
            </a:r>
            <a:br>
              <a:rPr lang="en-US" dirty="0"/>
            </a:br>
            <a:r>
              <a:rPr lang="en-US" dirty="0" smtClean="0">
                <a:solidFill>
                  <a:srgbClr val="FFFF00"/>
                </a:solidFill>
              </a:rPr>
              <a:t>All</a:t>
            </a:r>
            <a:r>
              <a:rPr lang="en-US" dirty="0" smtClean="0"/>
              <a:t>:  Okay…I guess so…</a:t>
            </a:r>
            <a:br>
              <a:rPr lang="en-US" dirty="0" smtClean="0"/>
            </a:br>
            <a:r>
              <a:rPr lang="en-US" dirty="0"/>
              <a:t/>
            </a:r>
            <a:br>
              <a:rPr lang="en-US" dirty="0"/>
            </a:br>
            <a:endParaRPr lang="en-US" dirty="0"/>
          </a:p>
        </p:txBody>
      </p:sp>
    </p:spTree>
    <p:extLst>
      <p:ext uri="{BB962C8B-B14F-4D97-AF65-F5344CB8AC3E}">
        <p14:creationId xmlns:p14="http://schemas.microsoft.com/office/powerpoint/2010/main" val="184449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99 Sheep</a:t>
            </a:r>
            <a:br>
              <a:rPr lang="en-US" dirty="0" smtClean="0"/>
            </a:br>
            <a:r>
              <a:rPr lang="en-US" dirty="0"/>
              <a:t/>
            </a:r>
            <a:br>
              <a:rPr lang="en-US" dirty="0"/>
            </a:br>
            <a:r>
              <a:rPr lang="en-US" dirty="0" smtClean="0">
                <a:solidFill>
                  <a:srgbClr val="FFFF00"/>
                </a:solidFill>
              </a:rPr>
              <a:t>Riley</a:t>
            </a:r>
            <a:r>
              <a:rPr lang="en-US" dirty="0" smtClean="0"/>
              <a:t>:  99 sheep in the field today,</a:t>
            </a:r>
            <a:br>
              <a:rPr lang="en-US" dirty="0" smtClean="0"/>
            </a:br>
            <a:r>
              <a:rPr lang="en-US" dirty="0" smtClean="0"/>
              <a:t>One slips off and runs away,</a:t>
            </a:r>
            <a:br>
              <a:rPr lang="en-US" dirty="0" smtClean="0"/>
            </a:br>
            <a:r>
              <a:rPr lang="en-US" dirty="0"/>
              <a:t>H</a:t>
            </a:r>
            <a:r>
              <a:rPr lang="en-US" dirty="0" smtClean="0"/>
              <a:t>ere I go, that’s why we say,</a:t>
            </a:r>
            <a:br>
              <a:rPr lang="en-US" dirty="0" smtClean="0"/>
            </a:br>
            <a:r>
              <a:rPr lang="en-US" dirty="0" smtClean="0"/>
              <a:t>There’s 98 sheep in the field today!</a:t>
            </a:r>
            <a:br>
              <a:rPr lang="en-US" dirty="0" smtClean="0"/>
            </a:br>
            <a:r>
              <a:rPr lang="en-US" dirty="0"/>
              <a:t/>
            </a:r>
            <a:br>
              <a:rPr lang="en-US" dirty="0"/>
            </a:br>
            <a:r>
              <a:rPr lang="en-US" dirty="0" smtClean="0"/>
              <a:t>See you soon, Baboon!</a:t>
            </a:r>
            <a:br>
              <a:rPr lang="en-US" dirty="0" smtClean="0"/>
            </a:br>
            <a:endParaRPr lang="en-US" dirty="0"/>
          </a:p>
        </p:txBody>
      </p:sp>
    </p:spTree>
    <p:extLst>
      <p:ext uri="{BB962C8B-B14F-4D97-AF65-F5344CB8AC3E}">
        <p14:creationId xmlns:p14="http://schemas.microsoft.com/office/powerpoint/2010/main" val="79032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a:t/>
            </a:r>
            <a:br>
              <a:rPr lang="en-US" dirty="0"/>
            </a:br>
            <a:r>
              <a:rPr lang="en-US" dirty="0" smtClean="0"/>
              <a:t>98 sheep in the field today,</a:t>
            </a:r>
            <a:br>
              <a:rPr lang="en-US" dirty="0" smtClean="0"/>
            </a:br>
            <a:r>
              <a:rPr lang="en-US" dirty="0" smtClean="0"/>
              <a:t>One slips off and runs away,</a:t>
            </a:r>
            <a:br>
              <a:rPr lang="en-US" dirty="0" smtClean="0"/>
            </a:br>
            <a:r>
              <a:rPr lang="en-US" dirty="0" smtClean="0"/>
              <a:t>There she goes, that’s why we say,</a:t>
            </a:r>
            <a:br>
              <a:rPr lang="en-US" dirty="0" smtClean="0"/>
            </a:br>
            <a:r>
              <a:rPr lang="en-US" dirty="0" smtClean="0"/>
              <a:t>There’s 97 sheep in the field today!</a:t>
            </a:r>
            <a:br>
              <a:rPr lang="en-US" dirty="0" smtClean="0"/>
            </a:br>
            <a:r>
              <a:rPr lang="en-US" dirty="0"/>
              <a:t/>
            </a:r>
            <a:br>
              <a:rPr lang="en-US" dirty="0"/>
            </a:br>
            <a:r>
              <a:rPr lang="en-US" dirty="0" smtClean="0">
                <a:solidFill>
                  <a:srgbClr val="FFFF00"/>
                </a:solidFill>
              </a:rPr>
              <a:t>Maddie O.</a:t>
            </a:r>
            <a:r>
              <a:rPr lang="en-US" dirty="0" smtClean="0"/>
              <a:t>:  </a:t>
            </a:r>
            <a:r>
              <a:rPr lang="en-US" dirty="0" smtClean="0"/>
              <a:t>Bye, guys!</a:t>
            </a:r>
            <a:br>
              <a:rPr lang="en-US" dirty="0" smtClean="0"/>
            </a:br>
            <a:endParaRPr lang="en-US" dirty="0"/>
          </a:p>
        </p:txBody>
      </p:sp>
    </p:spTree>
    <p:extLst>
      <p:ext uri="{BB962C8B-B14F-4D97-AF65-F5344CB8AC3E}">
        <p14:creationId xmlns:p14="http://schemas.microsoft.com/office/powerpoint/2010/main" val="242499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a:t/>
            </a:r>
            <a:br>
              <a:rPr lang="en-US" dirty="0"/>
            </a:br>
            <a:r>
              <a:rPr lang="en-US" dirty="0" smtClean="0"/>
              <a:t>97 sheep in the field today,</a:t>
            </a:r>
            <a:br>
              <a:rPr lang="en-US" dirty="0" smtClean="0"/>
            </a:br>
            <a:r>
              <a:rPr lang="en-US" dirty="0" smtClean="0"/>
              <a:t>One slips off and runs away,</a:t>
            </a:r>
            <a:br>
              <a:rPr lang="en-US" dirty="0" smtClean="0"/>
            </a:br>
            <a:r>
              <a:rPr lang="en-US" dirty="0" smtClean="0"/>
              <a:t>There he goes, that’s why we say,</a:t>
            </a:r>
            <a:br>
              <a:rPr lang="en-US" dirty="0" smtClean="0"/>
            </a:br>
            <a:r>
              <a:rPr lang="en-US" dirty="0" smtClean="0"/>
              <a:t>There’s 96 sheep in the field today!</a:t>
            </a:r>
            <a:br>
              <a:rPr lang="en-US" dirty="0" smtClean="0"/>
            </a:br>
            <a:r>
              <a:rPr lang="en-US" dirty="0"/>
              <a:t/>
            </a:r>
            <a:br>
              <a:rPr lang="en-US" dirty="0"/>
            </a:br>
            <a:r>
              <a:rPr lang="en-US" dirty="0" smtClean="0">
                <a:solidFill>
                  <a:srgbClr val="FFFF00"/>
                </a:solidFill>
              </a:rPr>
              <a:t>Tristian</a:t>
            </a:r>
            <a:r>
              <a:rPr lang="en-US" dirty="0" smtClean="0"/>
              <a:t>:  </a:t>
            </a:r>
            <a:r>
              <a:rPr lang="en-US" dirty="0" smtClean="0"/>
              <a:t>Sayonara!</a:t>
            </a:r>
            <a:br>
              <a:rPr lang="en-US" dirty="0" smtClean="0"/>
            </a:br>
            <a:endParaRPr lang="en-US" dirty="0"/>
          </a:p>
        </p:txBody>
      </p:sp>
    </p:spTree>
    <p:extLst>
      <p:ext uri="{BB962C8B-B14F-4D97-AF65-F5344CB8AC3E}">
        <p14:creationId xmlns:p14="http://schemas.microsoft.com/office/powerpoint/2010/main" val="313213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a:t/>
            </a:r>
            <a:br>
              <a:rPr lang="en-US" dirty="0"/>
            </a:br>
            <a:r>
              <a:rPr lang="en-US" dirty="0" smtClean="0"/>
              <a:t>96 sheep in the field today,</a:t>
            </a:r>
            <a:br>
              <a:rPr lang="en-US" dirty="0" smtClean="0"/>
            </a:br>
            <a:r>
              <a:rPr lang="en-US" dirty="0" smtClean="0"/>
              <a:t>One slips off and runs away,</a:t>
            </a:r>
            <a:br>
              <a:rPr lang="en-US" dirty="0" smtClean="0"/>
            </a:br>
            <a:r>
              <a:rPr lang="en-US" dirty="0" smtClean="0"/>
              <a:t>There he goes, that’s why we say,</a:t>
            </a:r>
            <a:br>
              <a:rPr lang="en-US" dirty="0" smtClean="0"/>
            </a:br>
            <a:r>
              <a:rPr lang="en-US" dirty="0" smtClean="0"/>
              <a:t>There’s –</a:t>
            </a:r>
            <a:br>
              <a:rPr lang="en-US" dirty="0" smtClean="0"/>
            </a:br>
            <a:r>
              <a:rPr lang="en-US" dirty="0" smtClean="0"/>
              <a:t>Uh-ho!  It’s the shepherd!</a:t>
            </a:r>
            <a:br>
              <a:rPr lang="en-US" dirty="0" smtClean="0"/>
            </a:br>
            <a:endParaRPr lang="en-US" dirty="0"/>
          </a:p>
        </p:txBody>
      </p:sp>
    </p:spTree>
    <p:extLst>
      <p:ext uri="{BB962C8B-B14F-4D97-AF65-F5344CB8AC3E}">
        <p14:creationId xmlns:p14="http://schemas.microsoft.com/office/powerpoint/2010/main" val="3612221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Jeremiah</a:t>
            </a:r>
            <a:r>
              <a:rPr lang="en-US" dirty="0" smtClean="0"/>
              <a:t>:  Hurry!  I can see him coming over the hill!</a:t>
            </a:r>
            <a:br>
              <a:rPr lang="en-US" dirty="0" smtClean="0"/>
            </a:br>
            <a:r>
              <a:rPr lang="en-US" dirty="0"/>
              <a:t/>
            </a:r>
            <a:br>
              <a:rPr lang="en-US" dirty="0"/>
            </a:br>
            <a:r>
              <a:rPr lang="en-US" dirty="0" smtClean="0">
                <a:solidFill>
                  <a:srgbClr val="FFFF00"/>
                </a:solidFill>
              </a:rPr>
              <a:t>All</a:t>
            </a:r>
            <a:r>
              <a:rPr lang="en-US" dirty="0" smtClean="0"/>
              <a:t>: Come on, come on!</a:t>
            </a:r>
            <a:br>
              <a:rPr lang="en-US" dirty="0" smtClean="0"/>
            </a:br>
            <a:r>
              <a:rPr lang="en-US" dirty="0"/>
              <a:t/>
            </a:r>
            <a:br>
              <a:rPr lang="en-US" dirty="0"/>
            </a:br>
            <a:r>
              <a:rPr lang="en-US" dirty="0" smtClean="0">
                <a:solidFill>
                  <a:srgbClr val="FFFF00"/>
                </a:solidFill>
              </a:rPr>
              <a:t>Chloe/Brinley</a:t>
            </a:r>
            <a:r>
              <a:rPr lang="en-US" dirty="0" smtClean="0"/>
              <a:t>:  </a:t>
            </a:r>
            <a:r>
              <a:rPr lang="en-US" dirty="0" smtClean="0"/>
              <a:t>Thanks, guys!</a:t>
            </a:r>
            <a:br>
              <a:rPr lang="en-US" dirty="0" smtClean="0"/>
            </a:br>
            <a:r>
              <a:rPr lang="en-US" dirty="0"/>
              <a:t/>
            </a:r>
            <a:br>
              <a:rPr lang="en-US" dirty="0"/>
            </a:br>
            <a:r>
              <a:rPr lang="en-US" dirty="0" smtClean="0">
                <a:solidFill>
                  <a:srgbClr val="FFFF00"/>
                </a:solidFill>
              </a:rPr>
              <a:t>Carlie</a:t>
            </a:r>
            <a:r>
              <a:rPr lang="en-US" dirty="0" smtClean="0"/>
              <a:t>:  Where’s </a:t>
            </a:r>
            <a:r>
              <a:rPr lang="en-US" dirty="0" err="1" smtClean="0"/>
              <a:t>Grimey</a:t>
            </a:r>
            <a:r>
              <a:rPr lang="en-US" dirty="0" smtClean="0"/>
              <a:t>?</a:t>
            </a:r>
            <a:br>
              <a:rPr lang="en-US" dirty="0" smtClean="0"/>
            </a:br>
            <a:r>
              <a:rPr lang="en-US" dirty="0"/>
              <a:t/>
            </a:r>
            <a:br>
              <a:rPr lang="en-US" dirty="0"/>
            </a:br>
            <a:r>
              <a:rPr lang="en-US" dirty="0" smtClean="0">
                <a:solidFill>
                  <a:srgbClr val="FFFF00"/>
                </a:solidFill>
              </a:rPr>
              <a:t>Michael</a:t>
            </a:r>
            <a:r>
              <a:rPr lang="en-US" dirty="0" smtClean="0"/>
              <a:t>:  Oh, who cares? </a:t>
            </a:r>
            <a:br>
              <a:rPr lang="en-US" dirty="0" smtClean="0"/>
            </a:br>
            <a:r>
              <a:rPr lang="en-US" dirty="0"/>
              <a:t/>
            </a:r>
            <a:br>
              <a:rPr lang="en-US" dirty="0"/>
            </a:br>
            <a:r>
              <a:rPr lang="en-US" dirty="0" smtClean="0">
                <a:solidFill>
                  <a:srgbClr val="FFFF00"/>
                </a:solidFill>
              </a:rPr>
              <a:t>Addison</a:t>
            </a:r>
            <a:r>
              <a:rPr lang="en-US" dirty="0" smtClean="0"/>
              <a:t>:  Yeah, </a:t>
            </a:r>
            <a:r>
              <a:rPr lang="en-US" dirty="0" err="1" smtClean="0"/>
              <a:t>‘cause</a:t>
            </a:r>
            <a:r>
              <a:rPr lang="en-US" dirty="0" smtClean="0"/>
              <a:t> of him, we’re in big trouble!</a:t>
            </a:r>
            <a:r>
              <a:rPr lang="en-US" dirty="0"/>
              <a:t/>
            </a:r>
            <a:br>
              <a:rPr lang="en-US" dirty="0"/>
            </a:br>
            <a:endParaRPr lang="en-US" dirty="0"/>
          </a:p>
        </p:txBody>
      </p:sp>
    </p:spTree>
    <p:extLst>
      <p:ext uri="{BB962C8B-B14F-4D97-AF65-F5344CB8AC3E}">
        <p14:creationId xmlns:p14="http://schemas.microsoft.com/office/powerpoint/2010/main" val="818307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Maddi C.</a:t>
            </a:r>
            <a:r>
              <a:rPr lang="en-US" dirty="0" smtClean="0"/>
              <a:t>:  </a:t>
            </a:r>
            <a:r>
              <a:rPr lang="en-US" dirty="0" smtClean="0"/>
              <a:t>Yeah, we’ll probably get knocked out of the flock for this.</a:t>
            </a:r>
            <a:br>
              <a:rPr lang="en-US" dirty="0" smtClean="0"/>
            </a:br>
            <a:r>
              <a:rPr lang="en-US" dirty="0"/>
              <a:t/>
            </a:r>
            <a:br>
              <a:rPr lang="en-US" dirty="0"/>
            </a:br>
            <a:r>
              <a:rPr lang="en-US" dirty="0" err="1" smtClean="0">
                <a:solidFill>
                  <a:srgbClr val="FFFF00"/>
                </a:solidFill>
              </a:rPr>
              <a:t>Autymn</a:t>
            </a:r>
            <a:r>
              <a:rPr lang="en-US" dirty="0" smtClean="0"/>
              <a:t>:  Oh no, the shepherd wouldn’t do that.</a:t>
            </a:r>
          </a:p>
        </p:txBody>
      </p:sp>
    </p:spTree>
    <p:extLst>
      <p:ext uri="{BB962C8B-B14F-4D97-AF65-F5344CB8AC3E}">
        <p14:creationId xmlns:p14="http://schemas.microsoft.com/office/powerpoint/2010/main" val="418860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No Matter How </a:t>
            </a:r>
            <a:r>
              <a:rPr lang="en-US" dirty="0" err="1" smtClean="0"/>
              <a:t>Baaaaad</a:t>
            </a:r>
            <a:r>
              <a:rPr lang="en-US" dirty="0" smtClean="0"/>
              <a:t> We Are</a:t>
            </a:r>
            <a:br>
              <a:rPr lang="en-US" dirty="0" smtClean="0"/>
            </a:br>
            <a:r>
              <a:rPr lang="en-US" dirty="0"/>
              <a:t/>
            </a:r>
            <a:br>
              <a:rPr lang="en-US" dirty="0"/>
            </a:br>
            <a:r>
              <a:rPr lang="en-US" dirty="0" smtClean="0"/>
              <a:t>No matter how </a:t>
            </a:r>
            <a:r>
              <a:rPr lang="en-US" dirty="0" err="1" smtClean="0"/>
              <a:t>baaaaaaad</a:t>
            </a:r>
            <a:r>
              <a:rPr lang="en-US" dirty="0" smtClean="0"/>
              <a:t> we are,</a:t>
            </a:r>
            <a:br>
              <a:rPr lang="en-US" dirty="0" smtClean="0"/>
            </a:br>
            <a:r>
              <a:rPr lang="en-US" dirty="0" smtClean="0"/>
              <a:t>The shepherd loves us!</a:t>
            </a:r>
            <a:br>
              <a:rPr lang="en-US" dirty="0" smtClean="0"/>
            </a:br>
            <a:r>
              <a:rPr lang="en-US" dirty="0" smtClean="0"/>
              <a:t>No matter how </a:t>
            </a:r>
            <a:r>
              <a:rPr lang="en-US" dirty="0" err="1" smtClean="0"/>
              <a:t>faaaaaaar</a:t>
            </a:r>
            <a:r>
              <a:rPr lang="en-US" dirty="0" smtClean="0"/>
              <a:t> we stray,</a:t>
            </a:r>
            <a:br>
              <a:rPr lang="en-US" dirty="0" smtClean="0"/>
            </a:br>
            <a:r>
              <a:rPr lang="en-US" dirty="0" smtClean="0"/>
              <a:t>Still he carries us home!</a:t>
            </a:r>
            <a:br>
              <a:rPr lang="en-US" dirty="0" smtClean="0"/>
            </a:br>
            <a:r>
              <a:rPr lang="en-US" dirty="0" smtClean="0"/>
              <a:t>No matter how </a:t>
            </a:r>
            <a:r>
              <a:rPr lang="en-US" dirty="0" err="1" smtClean="0"/>
              <a:t>baaaaaad</a:t>
            </a:r>
            <a:r>
              <a:rPr lang="en-US" dirty="0" smtClean="0"/>
              <a:t> we are,</a:t>
            </a:r>
            <a:br>
              <a:rPr lang="en-US" dirty="0" smtClean="0"/>
            </a:br>
            <a:r>
              <a:rPr lang="en-US" dirty="0" smtClean="0"/>
              <a:t>The shepherd loves us!</a:t>
            </a:r>
            <a:br>
              <a:rPr lang="en-US" dirty="0" smtClean="0"/>
            </a:br>
            <a:r>
              <a:rPr lang="en-US" dirty="0" smtClean="0"/>
              <a:t>Yes, he loves us and he calls us his own!</a:t>
            </a:r>
            <a:br>
              <a:rPr lang="en-US" dirty="0" smtClean="0"/>
            </a:br>
            <a:r>
              <a:rPr lang="en-US" dirty="0" smtClean="0"/>
              <a:t>Oh!  He loves us and he calls us his own!</a:t>
            </a:r>
            <a:endParaRPr lang="en-US" dirty="0"/>
          </a:p>
        </p:txBody>
      </p:sp>
    </p:spTree>
    <p:extLst>
      <p:ext uri="{BB962C8B-B14F-4D97-AF65-F5344CB8AC3E}">
        <p14:creationId xmlns:p14="http://schemas.microsoft.com/office/powerpoint/2010/main" val="1421895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He’s a real good shepherd!</a:t>
            </a:r>
            <a:br>
              <a:rPr lang="en-US" dirty="0" smtClean="0"/>
            </a:br>
            <a:r>
              <a:rPr lang="en-US" dirty="0" smtClean="0"/>
              <a:t>He’s the best there is!</a:t>
            </a:r>
            <a:br>
              <a:rPr lang="en-US" dirty="0" smtClean="0"/>
            </a:br>
            <a:r>
              <a:rPr lang="en-US" dirty="0" smtClean="0"/>
              <a:t>You can search the whole world over,</a:t>
            </a:r>
            <a:br>
              <a:rPr lang="en-US" dirty="0" smtClean="0"/>
            </a:br>
            <a:r>
              <a:rPr lang="en-US" dirty="0" smtClean="0"/>
              <a:t>You’ll never find a love like his!</a:t>
            </a:r>
            <a:br>
              <a:rPr lang="en-US" dirty="0" smtClean="0"/>
            </a:br>
            <a:r>
              <a:rPr lang="en-US" dirty="0"/>
              <a:t/>
            </a:r>
            <a:br>
              <a:rPr lang="en-US" dirty="0"/>
            </a:br>
            <a:endParaRPr lang="en-US" dirty="0"/>
          </a:p>
        </p:txBody>
      </p:sp>
    </p:spTree>
    <p:extLst>
      <p:ext uri="{BB962C8B-B14F-4D97-AF65-F5344CB8AC3E}">
        <p14:creationId xmlns:p14="http://schemas.microsoft.com/office/powerpoint/2010/main" val="913080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No matter how </a:t>
            </a:r>
            <a:r>
              <a:rPr lang="en-US" dirty="0" err="1" smtClean="0"/>
              <a:t>baaaaaaad</a:t>
            </a:r>
            <a:r>
              <a:rPr lang="en-US" dirty="0" smtClean="0"/>
              <a:t> we are,</a:t>
            </a:r>
            <a:br>
              <a:rPr lang="en-US" dirty="0" smtClean="0"/>
            </a:br>
            <a:r>
              <a:rPr lang="en-US" dirty="0" smtClean="0"/>
              <a:t>The shepherd loves us!</a:t>
            </a:r>
            <a:br>
              <a:rPr lang="en-US" dirty="0" smtClean="0"/>
            </a:br>
            <a:r>
              <a:rPr lang="en-US" dirty="0" smtClean="0"/>
              <a:t>No matter how </a:t>
            </a:r>
            <a:r>
              <a:rPr lang="en-US" dirty="0" err="1" smtClean="0"/>
              <a:t>faaaaaaar</a:t>
            </a:r>
            <a:r>
              <a:rPr lang="en-US" dirty="0" smtClean="0"/>
              <a:t> we stray,</a:t>
            </a:r>
            <a:br>
              <a:rPr lang="en-US" dirty="0" smtClean="0"/>
            </a:br>
            <a:r>
              <a:rPr lang="en-US" dirty="0" smtClean="0"/>
              <a:t>Still he carries us home!</a:t>
            </a:r>
            <a:br>
              <a:rPr lang="en-US" dirty="0" smtClean="0"/>
            </a:br>
            <a:r>
              <a:rPr lang="en-US" dirty="0" smtClean="0"/>
              <a:t>No matter how </a:t>
            </a:r>
            <a:r>
              <a:rPr lang="en-US" dirty="0" err="1" smtClean="0"/>
              <a:t>baaaaaad</a:t>
            </a:r>
            <a:r>
              <a:rPr lang="en-US" dirty="0" smtClean="0"/>
              <a:t> we are,</a:t>
            </a:r>
            <a:br>
              <a:rPr lang="en-US" dirty="0" smtClean="0"/>
            </a:br>
            <a:r>
              <a:rPr lang="en-US" dirty="0" smtClean="0"/>
              <a:t>The shepherd loves us!</a:t>
            </a:r>
            <a:br>
              <a:rPr lang="en-US" dirty="0" smtClean="0"/>
            </a:br>
            <a:r>
              <a:rPr lang="en-US" dirty="0" smtClean="0"/>
              <a:t>Yes, he loves us and he calls us his own!</a:t>
            </a:r>
            <a:br>
              <a:rPr lang="en-US" dirty="0" smtClean="0"/>
            </a:br>
            <a:r>
              <a:rPr lang="en-US" dirty="0" smtClean="0"/>
              <a:t>Oh!  He loves us and he calls us his own!</a:t>
            </a:r>
            <a:endParaRPr lang="en-US" dirty="0"/>
          </a:p>
        </p:txBody>
      </p:sp>
    </p:spTree>
    <p:extLst>
      <p:ext uri="{BB962C8B-B14F-4D97-AF65-F5344CB8AC3E}">
        <p14:creationId xmlns:p14="http://schemas.microsoft.com/office/powerpoint/2010/main" val="3394414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We are ewes, yes, ewes we are!</a:t>
            </a:r>
            <a:br>
              <a:rPr lang="en-US" dirty="0" smtClean="0"/>
            </a:br>
            <a:r>
              <a:rPr lang="en-US" dirty="0" smtClean="0"/>
              <a:t>Me, she, we, us girls!</a:t>
            </a:r>
            <a:br>
              <a:rPr lang="en-US" dirty="0" smtClean="0"/>
            </a:br>
            <a:r>
              <a:rPr lang="en-US" dirty="0" smtClean="0"/>
              <a:t>You’re a ewe!</a:t>
            </a:r>
            <a:br>
              <a:rPr lang="en-US" dirty="0" smtClean="0"/>
            </a:br>
            <a:r>
              <a:rPr lang="en-US" dirty="0" smtClean="0"/>
              <a:t>And you are too!</a:t>
            </a:r>
            <a:br>
              <a:rPr lang="en-US" dirty="0" smtClean="0"/>
            </a:br>
            <a:r>
              <a:rPr lang="en-US" dirty="0" smtClean="0"/>
              <a:t>We can tell by all your pretty curls!</a:t>
            </a:r>
            <a:endParaRPr lang="en-US" dirty="0"/>
          </a:p>
        </p:txBody>
      </p:sp>
    </p:spTree>
    <p:extLst>
      <p:ext uri="{BB962C8B-B14F-4D97-AF65-F5344CB8AC3E}">
        <p14:creationId xmlns:p14="http://schemas.microsoft.com/office/powerpoint/2010/main" val="1271175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We’re such stubborn critters,</a:t>
            </a:r>
            <a:br>
              <a:rPr lang="en-US" dirty="0" smtClean="0"/>
            </a:br>
            <a:r>
              <a:rPr lang="en-US" dirty="0" smtClean="0"/>
              <a:t>You’d think he’d say, “Get lost!”</a:t>
            </a:r>
            <a:br>
              <a:rPr lang="en-US" dirty="0" smtClean="0"/>
            </a:br>
            <a:r>
              <a:rPr lang="en-US" dirty="0" smtClean="0"/>
              <a:t>But there’s no price too high for him!</a:t>
            </a:r>
            <a:br>
              <a:rPr lang="en-US" dirty="0" smtClean="0"/>
            </a:br>
            <a:r>
              <a:rPr lang="en-US" dirty="0" smtClean="0"/>
              <a:t>He’ll bring us back at any cost!</a:t>
            </a:r>
            <a:r>
              <a:rPr lang="en-US" dirty="0"/>
              <a:t/>
            </a:r>
            <a:br>
              <a:rPr lang="en-US" dirty="0"/>
            </a:br>
            <a:endParaRPr lang="en-US" dirty="0"/>
          </a:p>
        </p:txBody>
      </p:sp>
    </p:spTree>
    <p:extLst>
      <p:ext uri="{BB962C8B-B14F-4D97-AF65-F5344CB8AC3E}">
        <p14:creationId xmlns:p14="http://schemas.microsoft.com/office/powerpoint/2010/main" val="3315280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No matter how </a:t>
            </a:r>
            <a:r>
              <a:rPr lang="en-US" dirty="0" err="1" smtClean="0"/>
              <a:t>baaaaaaad</a:t>
            </a:r>
            <a:r>
              <a:rPr lang="en-US" dirty="0" smtClean="0"/>
              <a:t> we are,</a:t>
            </a:r>
            <a:br>
              <a:rPr lang="en-US" dirty="0" smtClean="0"/>
            </a:br>
            <a:r>
              <a:rPr lang="en-US" dirty="0" smtClean="0"/>
              <a:t>The shepherd loves us!</a:t>
            </a:r>
            <a:br>
              <a:rPr lang="en-US" dirty="0" smtClean="0"/>
            </a:br>
            <a:r>
              <a:rPr lang="en-US" dirty="0" smtClean="0"/>
              <a:t>No matter how </a:t>
            </a:r>
            <a:r>
              <a:rPr lang="en-US" dirty="0" err="1" smtClean="0"/>
              <a:t>faaaaaaar</a:t>
            </a:r>
            <a:r>
              <a:rPr lang="en-US" dirty="0" smtClean="0"/>
              <a:t> we stray,</a:t>
            </a:r>
            <a:br>
              <a:rPr lang="en-US" dirty="0" smtClean="0"/>
            </a:br>
            <a:r>
              <a:rPr lang="en-US" dirty="0" smtClean="0"/>
              <a:t>Still he carries us home!</a:t>
            </a:r>
            <a:br>
              <a:rPr lang="en-US" dirty="0" smtClean="0"/>
            </a:br>
            <a:r>
              <a:rPr lang="en-US" dirty="0" smtClean="0"/>
              <a:t>No matter how </a:t>
            </a:r>
            <a:r>
              <a:rPr lang="en-US" dirty="0" err="1" smtClean="0"/>
              <a:t>baaaaaad</a:t>
            </a:r>
            <a:r>
              <a:rPr lang="en-US" dirty="0" smtClean="0"/>
              <a:t> we are,</a:t>
            </a:r>
            <a:br>
              <a:rPr lang="en-US" dirty="0" smtClean="0"/>
            </a:br>
            <a:r>
              <a:rPr lang="en-US" dirty="0" smtClean="0"/>
              <a:t>The shepherd loves us!</a:t>
            </a:r>
            <a:br>
              <a:rPr lang="en-US" dirty="0" smtClean="0"/>
            </a:br>
            <a:r>
              <a:rPr lang="en-US" dirty="0" smtClean="0"/>
              <a:t>Yes, he loves us and he calls us his own!</a:t>
            </a:r>
            <a:br>
              <a:rPr lang="en-US" dirty="0" smtClean="0"/>
            </a:br>
            <a:r>
              <a:rPr lang="en-US" dirty="0" smtClean="0"/>
              <a:t>Oh!  He loves us and he calls us his own!</a:t>
            </a:r>
            <a:br>
              <a:rPr lang="en-US" dirty="0" smtClean="0"/>
            </a:br>
            <a:r>
              <a:rPr lang="en-US" dirty="0" smtClean="0"/>
              <a:t>Oh!  He loves us and calls us his own!</a:t>
            </a:r>
            <a:endParaRPr lang="en-US" dirty="0"/>
          </a:p>
        </p:txBody>
      </p:sp>
    </p:spTree>
    <p:extLst>
      <p:ext uri="{BB962C8B-B14F-4D97-AF65-F5344CB8AC3E}">
        <p14:creationId xmlns:p14="http://schemas.microsoft.com/office/powerpoint/2010/main" val="1989674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Skylar</a:t>
            </a:r>
            <a:r>
              <a:rPr lang="en-US" dirty="0" smtClean="0"/>
              <a:t>:  Look!  He’s carrying a new little lamb!</a:t>
            </a:r>
            <a:br>
              <a:rPr lang="en-US" dirty="0" smtClean="0"/>
            </a:br>
            <a:r>
              <a:rPr lang="en-US" dirty="0"/>
              <a:t/>
            </a:r>
            <a:br>
              <a:rPr lang="en-US" dirty="0"/>
            </a:br>
            <a:r>
              <a:rPr lang="en-US" dirty="0" smtClean="0">
                <a:solidFill>
                  <a:srgbClr val="FFFF00"/>
                </a:solidFill>
              </a:rPr>
              <a:t>Hunter</a:t>
            </a:r>
            <a:r>
              <a:rPr lang="en-US" dirty="0" smtClean="0"/>
              <a:t>:  Just what we need, a little baby to tag along after us.</a:t>
            </a:r>
            <a:br>
              <a:rPr lang="en-US" dirty="0" smtClean="0"/>
            </a:br>
            <a:r>
              <a:rPr lang="en-US" dirty="0"/>
              <a:t/>
            </a:r>
            <a:br>
              <a:rPr lang="en-US" dirty="0"/>
            </a:br>
            <a:r>
              <a:rPr lang="en-US" dirty="0" smtClean="0">
                <a:solidFill>
                  <a:srgbClr val="FFFF00"/>
                </a:solidFill>
              </a:rPr>
              <a:t>Mr. Kelly</a:t>
            </a:r>
            <a:r>
              <a:rPr lang="en-US" dirty="0" smtClean="0"/>
              <a:t>:  Alright, Eunice, you go join the other sheep now.  I’ve got work to do.</a:t>
            </a:r>
            <a:br>
              <a:rPr lang="en-US" dirty="0" smtClean="0"/>
            </a:br>
            <a:r>
              <a:rPr lang="en-US" dirty="0"/>
              <a:t/>
            </a:r>
            <a:br>
              <a:rPr lang="en-US" dirty="0"/>
            </a:br>
            <a:r>
              <a:rPr lang="en-US" dirty="0" smtClean="0">
                <a:solidFill>
                  <a:srgbClr val="FFFF00"/>
                </a:solidFill>
              </a:rPr>
              <a:t>Georgia</a:t>
            </a:r>
            <a:r>
              <a:rPr lang="en-US" dirty="0" smtClean="0"/>
              <a:t>:  Baa, baa, but…</a:t>
            </a:r>
            <a:br>
              <a:rPr lang="en-US" dirty="0" smtClean="0"/>
            </a:br>
            <a:r>
              <a:rPr lang="en-US" dirty="0"/>
              <a:t/>
            </a:r>
            <a:br>
              <a:rPr lang="en-US" dirty="0"/>
            </a:br>
            <a:r>
              <a:rPr lang="en-US" dirty="0" smtClean="0">
                <a:solidFill>
                  <a:srgbClr val="FFFF00"/>
                </a:solidFill>
              </a:rPr>
              <a:t>Mr. Kelly</a:t>
            </a:r>
            <a:r>
              <a:rPr lang="en-US" dirty="0" smtClean="0"/>
              <a:t>:  Go on, don’t be afraid.  1, 2, 3…</a:t>
            </a:r>
          </a:p>
        </p:txBody>
      </p:sp>
    </p:spTree>
    <p:extLst>
      <p:ext uri="{BB962C8B-B14F-4D97-AF65-F5344CB8AC3E}">
        <p14:creationId xmlns:p14="http://schemas.microsoft.com/office/powerpoint/2010/main" val="2162709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Georgia</a:t>
            </a:r>
            <a:r>
              <a:rPr lang="en-US" dirty="0" smtClean="0"/>
              <a:t>:  What’s he doing?</a:t>
            </a:r>
            <a:br>
              <a:rPr lang="en-US" dirty="0" smtClean="0"/>
            </a:br>
            <a:r>
              <a:rPr lang="en-US" dirty="0"/>
              <a:t/>
            </a:r>
            <a:br>
              <a:rPr lang="en-US" dirty="0"/>
            </a:br>
            <a:r>
              <a:rPr lang="en-US" dirty="0" smtClean="0">
                <a:solidFill>
                  <a:srgbClr val="FFFF00"/>
                </a:solidFill>
              </a:rPr>
              <a:t>Piper</a:t>
            </a:r>
            <a:r>
              <a:rPr lang="en-US" dirty="0" smtClean="0"/>
              <a:t>:  He’s counting, silly.</a:t>
            </a:r>
            <a:br>
              <a:rPr lang="en-US" dirty="0" smtClean="0"/>
            </a:br>
            <a:r>
              <a:rPr lang="en-US" dirty="0"/>
              <a:t/>
            </a:r>
            <a:br>
              <a:rPr lang="en-US" dirty="0"/>
            </a:br>
            <a:r>
              <a:rPr lang="en-US" dirty="0" smtClean="0">
                <a:solidFill>
                  <a:srgbClr val="FFFF00"/>
                </a:solidFill>
              </a:rPr>
              <a:t>Georgia</a:t>
            </a:r>
            <a:r>
              <a:rPr lang="en-US" dirty="0" smtClean="0"/>
              <a:t>:  I know that.  What’s he counting?</a:t>
            </a:r>
            <a:br>
              <a:rPr lang="en-US" dirty="0" smtClean="0"/>
            </a:br>
            <a:r>
              <a:rPr lang="en-US" dirty="0"/>
              <a:t/>
            </a:r>
            <a:br>
              <a:rPr lang="en-US" dirty="0"/>
            </a:br>
            <a:r>
              <a:rPr lang="en-US" dirty="0" smtClean="0">
                <a:solidFill>
                  <a:srgbClr val="FFFF00"/>
                </a:solidFill>
              </a:rPr>
              <a:t>Morgan</a:t>
            </a:r>
            <a:r>
              <a:rPr lang="en-US" dirty="0" smtClean="0"/>
              <a:t>:  Us!  He’s counting sheep!  Boy, were you born yesterday or something?</a:t>
            </a:r>
            <a:br>
              <a:rPr lang="en-US" dirty="0" smtClean="0"/>
            </a:br>
            <a:r>
              <a:rPr lang="en-US" dirty="0"/>
              <a:t/>
            </a:r>
            <a:br>
              <a:rPr lang="en-US" dirty="0"/>
            </a:br>
            <a:r>
              <a:rPr lang="en-US" dirty="0" smtClean="0">
                <a:solidFill>
                  <a:srgbClr val="FFFF00"/>
                </a:solidFill>
              </a:rPr>
              <a:t>Georgia</a:t>
            </a:r>
            <a:r>
              <a:rPr lang="en-US" dirty="0" smtClean="0"/>
              <a:t>:  Yeah, last night as a matter of fact!</a:t>
            </a:r>
          </a:p>
        </p:txBody>
      </p:sp>
    </p:spTree>
    <p:extLst>
      <p:ext uri="{BB962C8B-B14F-4D97-AF65-F5344CB8AC3E}">
        <p14:creationId xmlns:p14="http://schemas.microsoft.com/office/powerpoint/2010/main" val="1765583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sz="3800" dirty="0" smtClean="0">
                <a:solidFill>
                  <a:srgbClr val="FFFF00"/>
                </a:solidFill>
              </a:rPr>
              <a:t>Jordan C.</a:t>
            </a:r>
            <a:r>
              <a:rPr lang="en-US" sz="3800" dirty="0" smtClean="0"/>
              <a:t>:  Now, be patient with her.  Eunice has a lot to learn.</a:t>
            </a:r>
            <a:br>
              <a:rPr lang="en-US" sz="3800" dirty="0" smtClean="0"/>
            </a:br>
            <a:r>
              <a:rPr lang="en-US" sz="3800" dirty="0"/>
              <a:t/>
            </a:r>
            <a:br>
              <a:rPr lang="en-US" sz="3800" dirty="0"/>
            </a:br>
            <a:r>
              <a:rPr lang="en-US" sz="3800" dirty="0" smtClean="0">
                <a:solidFill>
                  <a:srgbClr val="FFFF00"/>
                </a:solidFill>
              </a:rPr>
              <a:t>Georgia</a:t>
            </a:r>
            <a:r>
              <a:rPr lang="en-US" sz="3800" dirty="0" smtClean="0"/>
              <a:t>:  But isn’t counting sheep dangerous?</a:t>
            </a:r>
            <a:br>
              <a:rPr lang="en-US" sz="3800" dirty="0" smtClean="0"/>
            </a:br>
            <a:r>
              <a:rPr lang="en-US" sz="3800" dirty="0"/>
              <a:t/>
            </a:r>
            <a:br>
              <a:rPr lang="en-US" sz="3800" dirty="0"/>
            </a:br>
            <a:r>
              <a:rPr lang="en-US" sz="3800" dirty="0" smtClean="0">
                <a:solidFill>
                  <a:srgbClr val="FFFF00"/>
                </a:solidFill>
              </a:rPr>
              <a:t>Darren</a:t>
            </a:r>
            <a:r>
              <a:rPr lang="en-US" sz="3800" dirty="0" smtClean="0"/>
              <a:t>:  Oh brother!</a:t>
            </a:r>
            <a:br>
              <a:rPr lang="en-US" sz="3800" dirty="0" smtClean="0"/>
            </a:br>
            <a:r>
              <a:rPr lang="en-US" sz="3800" dirty="0"/>
              <a:t/>
            </a:r>
            <a:br>
              <a:rPr lang="en-US" sz="3800" dirty="0"/>
            </a:br>
            <a:r>
              <a:rPr lang="en-US" sz="3800" dirty="0" smtClean="0">
                <a:solidFill>
                  <a:srgbClr val="FFFF00"/>
                </a:solidFill>
              </a:rPr>
              <a:t>Maddi C.</a:t>
            </a:r>
            <a:r>
              <a:rPr lang="en-US" sz="3800" dirty="0" smtClean="0"/>
              <a:t>:  I think she’s afraid the shepherd might fall asleep.</a:t>
            </a:r>
            <a:br>
              <a:rPr lang="en-US" sz="3800" dirty="0" smtClean="0"/>
            </a:br>
            <a:r>
              <a:rPr lang="en-US" sz="3800" dirty="0"/>
              <a:t/>
            </a:r>
            <a:br>
              <a:rPr lang="en-US" sz="3800" dirty="0"/>
            </a:br>
            <a:r>
              <a:rPr lang="en-US" sz="3800" dirty="0" smtClean="0">
                <a:solidFill>
                  <a:srgbClr val="FFFF00"/>
                </a:solidFill>
              </a:rPr>
              <a:t>Georgia</a:t>
            </a:r>
            <a:r>
              <a:rPr lang="en-US" sz="3800" dirty="0" smtClean="0"/>
              <a:t>:  Yeah, that’s what I mean.</a:t>
            </a:r>
            <a:br>
              <a:rPr lang="en-US" sz="3800" dirty="0" smtClean="0"/>
            </a:br>
            <a:r>
              <a:rPr lang="en-US" sz="3800" dirty="0"/>
              <a:t/>
            </a:r>
            <a:br>
              <a:rPr lang="en-US" sz="3800" dirty="0"/>
            </a:br>
            <a:r>
              <a:rPr lang="en-US" sz="3800" dirty="0" smtClean="0">
                <a:solidFill>
                  <a:srgbClr val="FFFF00"/>
                </a:solidFill>
              </a:rPr>
              <a:t>Maddi C.</a:t>
            </a:r>
            <a:r>
              <a:rPr lang="en-US" sz="3800" dirty="0" smtClean="0"/>
              <a:t>:  You do have a lot to learn.  Listen!</a:t>
            </a:r>
          </a:p>
        </p:txBody>
      </p:sp>
    </p:spTree>
    <p:extLst>
      <p:ext uri="{BB962C8B-B14F-4D97-AF65-F5344CB8AC3E}">
        <p14:creationId xmlns:p14="http://schemas.microsoft.com/office/powerpoint/2010/main" val="2526076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Never Falls Asleep Counting Sheep</a:t>
            </a:r>
            <a:br>
              <a:rPr lang="en-US" dirty="0" smtClean="0"/>
            </a:br>
            <a:r>
              <a:rPr lang="en-US" dirty="0"/>
              <a:t/>
            </a:r>
            <a:br>
              <a:rPr lang="en-US" dirty="0"/>
            </a:br>
            <a:r>
              <a:rPr lang="en-US" dirty="0" smtClean="0">
                <a:solidFill>
                  <a:srgbClr val="FFFF00"/>
                </a:solidFill>
              </a:rPr>
              <a:t>Maddi C.</a:t>
            </a:r>
            <a:r>
              <a:rPr lang="en-US" dirty="0" smtClean="0"/>
              <a:t>:  A shepherd will work from dawn till dusk,</a:t>
            </a:r>
            <a:br>
              <a:rPr lang="en-US" dirty="0" smtClean="0"/>
            </a:br>
            <a:r>
              <a:rPr lang="en-US" dirty="0" smtClean="0"/>
              <a:t>Tending the sheep in his flock.</a:t>
            </a:r>
            <a:br>
              <a:rPr lang="en-US" dirty="0" smtClean="0"/>
            </a:br>
            <a:r>
              <a:rPr lang="en-US" dirty="0" smtClean="0"/>
              <a:t>You’d think he’d get a vacation,</a:t>
            </a:r>
            <a:br>
              <a:rPr lang="en-US" dirty="0" smtClean="0"/>
            </a:br>
            <a:r>
              <a:rPr lang="en-US" dirty="0" smtClean="0"/>
              <a:t>Or at least could punch a clock.</a:t>
            </a:r>
            <a:br>
              <a:rPr lang="en-US" dirty="0" smtClean="0"/>
            </a:br>
            <a:r>
              <a:rPr lang="en-US" dirty="0" smtClean="0"/>
              <a:t>But a shepherd’s hours are long and hard,</a:t>
            </a:r>
            <a:br>
              <a:rPr lang="en-US" dirty="0" smtClean="0"/>
            </a:br>
            <a:r>
              <a:rPr lang="en-US" dirty="0" smtClean="0"/>
              <a:t>And when the sun goes down,</a:t>
            </a:r>
            <a:br>
              <a:rPr lang="en-US" dirty="0" smtClean="0"/>
            </a:br>
            <a:r>
              <a:rPr lang="en-US" dirty="0" smtClean="0"/>
              <a:t>His work isn’t done; it’s only begun,</a:t>
            </a:r>
            <a:br>
              <a:rPr lang="en-US" dirty="0" smtClean="0"/>
            </a:br>
            <a:r>
              <a:rPr lang="en-US" dirty="0" smtClean="0"/>
              <a:t>He’s got his sheep to count.</a:t>
            </a:r>
            <a:endParaRPr lang="en-US" dirty="0"/>
          </a:p>
        </p:txBody>
      </p:sp>
    </p:spTree>
    <p:extLst>
      <p:ext uri="{BB962C8B-B14F-4D97-AF65-F5344CB8AC3E}">
        <p14:creationId xmlns:p14="http://schemas.microsoft.com/office/powerpoint/2010/main" val="468698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Never Falls Asleep Counting Sheep,</a:t>
            </a:r>
            <a:br>
              <a:rPr lang="en-US" dirty="0" smtClean="0"/>
            </a:br>
            <a:r>
              <a:rPr lang="en-US" dirty="0" smtClean="0"/>
              <a:t>Each number stands for a precious lamb</a:t>
            </a:r>
            <a:br>
              <a:rPr lang="en-US" dirty="0" smtClean="0"/>
            </a:br>
            <a:r>
              <a:rPr lang="en-US" dirty="0" smtClean="0"/>
              <a:t>That he’s been trusted to keep.</a:t>
            </a:r>
            <a:br>
              <a:rPr lang="en-US" dirty="0" smtClean="0"/>
            </a:br>
            <a:r>
              <a:rPr lang="en-US" dirty="0" smtClean="0"/>
              <a:t>No matter how long the day has been,</a:t>
            </a:r>
            <a:br>
              <a:rPr lang="en-US" dirty="0" smtClean="0"/>
            </a:br>
            <a:r>
              <a:rPr lang="en-US" dirty="0" smtClean="0"/>
              <a:t>We can always count on him,</a:t>
            </a:r>
            <a:br>
              <a:rPr lang="en-US" dirty="0" smtClean="0"/>
            </a:br>
            <a:r>
              <a:rPr lang="en-US" dirty="0" smtClean="0"/>
              <a:t>He never falls asleep counting sheep.</a:t>
            </a:r>
            <a:endParaRPr lang="en-US" dirty="0"/>
          </a:p>
        </p:txBody>
      </p:sp>
    </p:spTree>
    <p:extLst>
      <p:ext uri="{BB962C8B-B14F-4D97-AF65-F5344CB8AC3E}">
        <p14:creationId xmlns:p14="http://schemas.microsoft.com/office/powerpoint/2010/main" val="1737420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When you go to bed, remember this:</a:t>
            </a:r>
            <a:br>
              <a:rPr lang="en-US" dirty="0" smtClean="0"/>
            </a:br>
            <a:r>
              <a:rPr lang="en-US" dirty="0" smtClean="0"/>
              <a:t>Your master is always awake.</a:t>
            </a:r>
            <a:br>
              <a:rPr lang="en-US" dirty="0" smtClean="0"/>
            </a:br>
            <a:r>
              <a:rPr lang="en-US" dirty="0" smtClean="0"/>
              <a:t>He never sleeps or slumbers,</a:t>
            </a:r>
            <a:br>
              <a:rPr lang="en-US" dirty="0" smtClean="0"/>
            </a:br>
            <a:r>
              <a:rPr lang="en-US" dirty="0" smtClean="0"/>
              <a:t>But hears every breath you take.</a:t>
            </a:r>
            <a:br>
              <a:rPr lang="en-US" dirty="0" smtClean="0"/>
            </a:br>
            <a:r>
              <a:rPr lang="en-US" dirty="0" smtClean="0"/>
              <a:t>He cares for you all through the day,</a:t>
            </a:r>
            <a:br>
              <a:rPr lang="en-US" dirty="0" smtClean="0"/>
            </a:br>
            <a:r>
              <a:rPr lang="en-US" dirty="0" smtClean="0"/>
              <a:t>And then all through the night.</a:t>
            </a:r>
            <a:br>
              <a:rPr lang="en-US" dirty="0" smtClean="0"/>
            </a:br>
            <a:r>
              <a:rPr lang="en-US" dirty="0" smtClean="0"/>
              <a:t>And though you can’t see,</a:t>
            </a:r>
            <a:br>
              <a:rPr lang="en-US" dirty="0" smtClean="0"/>
            </a:br>
            <a:r>
              <a:rPr lang="en-US" dirty="0" smtClean="0"/>
              <a:t>He watches you sleep.</a:t>
            </a:r>
            <a:br>
              <a:rPr lang="en-US" dirty="0" smtClean="0"/>
            </a:br>
            <a:r>
              <a:rPr lang="en-US" dirty="0" smtClean="0"/>
              <a:t>He’s always by your side.</a:t>
            </a:r>
            <a:endParaRPr lang="en-US" dirty="0"/>
          </a:p>
        </p:txBody>
      </p:sp>
    </p:spTree>
    <p:extLst>
      <p:ext uri="{BB962C8B-B14F-4D97-AF65-F5344CB8AC3E}">
        <p14:creationId xmlns:p14="http://schemas.microsoft.com/office/powerpoint/2010/main" val="1616170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Never Falls Asleep Counting Sheep,</a:t>
            </a:r>
            <a:br>
              <a:rPr lang="en-US" dirty="0" smtClean="0"/>
            </a:br>
            <a:r>
              <a:rPr lang="en-US" dirty="0" smtClean="0"/>
              <a:t>Each number stands for a precious lamb</a:t>
            </a:r>
            <a:br>
              <a:rPr lang="en-US" dirty="0" smtClean="0"/>
            </a:br>
            <a:r>
              <a:rPr lang="en-US" dirty="0" smtClean="0"/>
              <a:t>That he’s been trusted to keep.</a:t>
            </a:r>
            <a:br>
              <a:rPr lang="en-US" dirty="0" smtClean="0"/>
            </a:br>
            <a:r>
              <a:rPr lang="en-US" dirty="0" smtClean="0"/>
              <a:t>No matter how long the day has been,</a:t>
            </a:r>
            <a:br>
              <a:rPr lang="en-US" dirty="0" smtClean="0"/>
            </a:br>
            <a:r>
              <a:rPr lang="en-US" dirty="0" smtClean="0"/>
              <a:t>We can always count on him,</a:t>
            </a:r>
            <a:br>
              <a:rPr lang="en-US" dirty="0" smtClean="0"/>
            </a:br>
            <a:r>
              <a:rPr lang="en-US" dirty="0" smtClean="0"/>
              <a:t>He never falls asleep counting sheep.</a:t>
            </a:r>
            <a:endParaRPr lang="en-US" dirty="0"/>
          </a:p>
        </p:txBody>
      </p:sp>
    </p:spTree>
    <p:extLst>
      <p:ext uri="{BB962C8B-B14F-4D97-AF65-F5344CB8AC3E}">
        <p14:creationId xmlns:p14="http://schemas.microsoft.com/office/powerpoint/2010/main" val="1790548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Maddi C.</a:t>
            </a:r>
            <a:r>
              <a:rPr lang="en-US" dirty="0" smtClean="0"/>
              <a:t>:  Plenty of times we’ve tried to stay awake,</a:t>
            </a:r>
            <a:br>
              <a:rPr lang="en-US" dirty="0" smtClean="0"/>
            </a:br>
            <a:r>
              <a:rPr lang="en-US" dirty="0" smtClean="0"/>
              <a:t>Until he’s counted our heads</a:t>
            </a:r>
            <a:br>
              <a:rPr lang="en-US" dirty="0" smtClean="0"/>
            </a:br>
            <a:r>
              <a:rPr lang="en-US" dirty="0" smtClean="0"/>
              <a:t>But we fall asleep instead.</a:t>
            </a:r>
            <a:r>
              <a:rPr lang="en-US" dirty="0"/>
              <a:t/>
            </a:r>
            <a:br>
              <a:rPr lang="en-US" dirty="0"/>
            </a:br>
            <a:r>
              <a:rPr lang="en-US" dirty="0" smtClean="0"/>
              <a:t/>
            </a:r>
            <a:br>
              <a:rPr lang="en-US" dirty="0" smtClean="0"/>
            </a:br>
            <a:r>
              <a:rPr lang="en-US" dirty="0" err="1" smtClean="0"/>
              <a:t>He</a:t>
            </a:r>
            <a:r>
              <a:rPr lang="en-US" dirty="0" smtClean="0"/>
              <a:t> Never Falls Asleep Counting Sheep,</a:t>
            </a:r>
            <a:br>
              <a:rPr lang="en-US" dirty="0" smtClean="0"/>
            </a:br>
            <a:r>
              <a:rPr lang="en-US" dirty="0" smtClean="0"/>
              <a:t>Each number stands for a precious lamb</a:t>
            </a:r>
            <a:br>
              <a:rPr lang="en-US" dirty="0" smtClean="0"/>
            </a:br>
            <a:r>
              <a:rPr lang="en-US" dirty="0" smtClean="0"/>
              <a:t>That he’s been trusted to keep.</a:t>
            </a:r>
            <a:br>
              <a:rPr lang="en-US" dirty="0" smtClean="0"/>
            </a:br>
            <a:r>
              <a:rPr lang="en-US" dirty="0" smtClean="0"/>
              <a:t>No matter how long the day has been,</a:t>
            </a:r>
            <a:br>
              <a:rPr lang="en-US" dirty="0" smtClean="0"/>
            </a:br>
            <a:r>
              <a:rPr lang="en-US" dirty="0" smtClean="0"/>
              <a:t>We can always count on him,</a:t>
            </a:r>
            <a:br>
              <a:rPr lang="en-US" dirty="0" smtClean="0"/>
            </a:br>
            <a:r>
              <a:rPr lang="en-US" dirty="0" smtClean="0"/>
              <a:t>He never falls asleep counting….</a:t>
            </a:r>
            <a:endParaRPr lang="en-US" dirty="0"/>
          </a:p>
        </p:txBody>
      </p:sp>
    </p:spTree>
    <p:extLst>
      <p:ext uri="{BB962C8B-B14F-4D97-AF65-F5344CB8AC3E}">
        <p14:creationId xmlns:p14="http://schemas.microsoft.com/office/powerpoint/2010/main" val="1975545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We like sheep</a:t>
            </a:r>
            <a:br>
              <a:rPr lang="en-US" dirty="0" smtClean="0"/>
            </a:br>
            <a:r>
              <a:rPr lang="en-US" dirty="0" smtClean="0"/>
              <a:t>We like sheep</a:t>
            </a:r>
            <a:br>
              <a:rPr lang="en-US" dirty="0" smtClean="0"/>
            </a:br>
            <a:r>
              <a:rPr lang="en-US" dirty="0" smtClean="0"/>
              <a:t>We like sheep </a:t>
            </a:r>
            <a:r>
              <a:rPr lang="en-US" dirty="0" err="1" smtClean="0"/>
              <a:t>‘cause</a:t>
            </a:r>
            <a:r>
              <a:rPr lang="en-US" dirty="0" smtClean="0"/>
              <a:t> sheep is what we are.</a:t>
            </a:r>
            <a:br>
              <a:rPr lang="en-US" dirty="0" smtClean="0"/>
            </a:br>
            <a:r>
              <a:rPr lang="en-US" dirty="0" err="1" smtClean="0"/>
              <a:t>‘Cause</a:t>
            </a:r>
            <a:r>
              <a:rPr lang="en-US" dirty="0" smtClean="0"/>
              <a:t> sheep is what we are</a:t>
            </a:r>
            <a:br>
              <a:rPr lang="en-US" dirty="0" smtClean="0"/>
            </a:br>
            <a:r>
              <a:rPr lang="en-US" dirty="0" smtClean="0"/>
              <a:t>We think they’re the best by far,</a:t>
            </a:r>
            <a:br>
              <a:rPr lang="en-US" dirty="0" smtClean="0"/>
            </a:br>
            <a:r>
              <a:rPr lang="en-US" dirty="0" smtClean="0"/>
              <a:t>We like sheep </a:t>
            </a:r>
            <a:r>
              <a:rPr lang="en-US" dirty="0" err="1" smtClean="0"/>
              <a:t>‘cause</a:t>
            </a:r>
            <a:r>
              <a:rPr lang="en-US" dirty="0" smtClean="0"/>
              <a:t> sheep is what we are!</a:t>
            </a:r>
            <a:br>
              <a:rPr lang="en-US" dirty="0" smtClean="0"/>
            </a:br>
            <a:r>
              <a:rPr lang="en-US" dirty="0" smtClean="0"/>
              <a:t>We repeat, we truly do like sheep!</a:t>
            </a:r>
            <a:endParaRPr lang="en-US" dirty="0"/>
          </a:p>
        </p:txBody>
      </p:sp>
    </p:spTree>
    <p:extLst>
      <p:ext uri="{BB962C8B-B14F-4D97-AF65-F5344CB8AC3E}">
        <p14:creationId xmlns:p14="http://schemas.microsoft.com/office/powerpoint/2010/main" val="2011975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Mr. Kelly</a:t>
            </a:r>
            <a:r>
              <a:rPr lang="en-US" dirty="0" smtClean="0"/>
              <a:t>:  98, 99…99?  Oh no!</a:t>
            </a:r>
            <a:br>
              <a:rPr lang="en-US" dirty="0" smtClean="0"/>
            </a:br>
            <a:r>
              <a:rPr lang="en-US" dirty="0"/>
              <a:t/>
            </a:r>
            <a:br>
              <a:rPr lang="en-US" dirty="0"/>
            </a:br>
            <a:r>
              <a:rPr lang="en-US" dirty="0" smtClean="0">
                <a:solidFill>
                  <a:srgbClr val="FFFF00"/>
                </a:solidFill>
              </a:rPr>
              <a:t>Georgia</a:t>
            </a:r>
            <a:r>
              <a:rPr lang="en-US" dirty="0" smtClean="0"/>
              <a:t>:  What is it?  What’s that horn?  </a:t>
            </a:r>
            <a:br>
              <a:rPr lang="en-US" dirty="0" smtClean="0"/>
            </a:br>
            <a:r>
              <a:rPr lang="en-US" dirty="0"/>
              <a:t/>
            </a:r>
            <a:br>
              <a:rPr lang="en-US" dirty="0"/>
            </a:br>
            <a:r>
              <a:rPr lang="en-US" dirty="0" smtClean="0">
                <a:solidFill>
                  <a:srgbClr val="FFFF00"/>
                </a:solidFill>
              </a:rPr>
              <a:t>Randy</a:t>
            </a:r>
            <a:r>
              <a:rPr lang="en-US" dirty="0" smtClean="0"/>
              <a:t>:  It’s the shepherd! One of the sheep must be missing.</a:t>
            </a:r>
            <a:br>
              <a:rPr lang="en-US" dirty="0" smtClean="0"/>
            </a:br>
            <a:r>
              <a:rPr lang="en-US" dirty="0"/>
              <a:t/>
            </a:r>
            <a:br>
              <a:rPr lang="en-US" dirty="0"/>
            </a:br>
            <a:r>
              <a:rPr lang="en-US" dirty="0" smtClean="0">
                <a:solidFill>
                  <a:srgbClr val="FFFF00"/>
                </a:solidFill>
              </a:rPr>
              <a:t>Georgia</a:t>
            </a:r>
            <a:r>
              <a:rPr lang="en-US" dirty="0" smtClean="0"/>
              <a:t>:  Who do you think it is?</a:t>
            </a:r>
            <a:br>
              <a:rPr lang="en-US" dirty="0" smtClean="0"/>
            </a:br>
            <a:r>
              <a:rPr lang="en-US" dirty="0"/>
              <a:t/>
            </a:r>
            <a:br>
              <a:rPr lang="en-US" dirty="0"/>
            </a:br>
            <a:r>
              <a:rPr lang="en-US" dirty="0" smtClean="0">
                <a:solidFill>
                  <a:srgbClr val="FFFF00"/>
                </a:solidFill>
              </a:rPr>
              <a:t>Madison</a:t>
            </a:r>
            <a:r>
              <a:rPr lang="en-US" dirty="0" smtClean="0"/>
              <a:t>:  It’s </a:t>
            </a:r>
            <a:r>
              <a:rPr lang="en-US" dirty="0" err="1" smtClean="0"/>
              <a:t>gotta</a:t>
            </a:r>
            <a:r>
              <a:rPr lang="en-US" dirty="0" smtClean="0"/>
              <a:t> be </a:t>
            </a:r>
            <a:r>
              <a:rPr lang="en-US" dirty="0" err="1" smtClean="0"/>
              <a:t>Grimey</a:t>
            </a:r>
            <a:r>
              <a:rPr lang="en-US" dirty="0" smtClean="0"/>
              <a:t>!</a:t>
            </a:r>
          </a:p>
        </p:txBody>
      </p:sp>
    </p:spTree>
    <p:extLst>
      <p:ext uri="{BB962C8B-B14F-4D97-AF65-F5344CB8AC3E}">
        <p14:creationId xmlns:p14="http://schemas.microsoft.com/office/powerpoint/2010/main" val="3303580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sz="3800" dirty="0" smtClean="0">
                <a:solidFill>
                  <a:srgbClr val="FFFF00"/>
                </a:solidFill>
              </a:rPr>
              <a:t>Reed</a:t>
            </a:r>
            <a:r>
              <a:rPr lang="en-US" sz="3800" dirty="0" smtClean="0"/>
              <a:t>:  Sure, he said he wouldn’t follow the shepherd.</a:t>
            </a:r>
            <a:r>
              <a:rPr lang="en-US" sz="3800" dirty="0"/>
              <a:t> </a:t>
            </a:r>
            <a:r>
              <a:rPr lang="en-US" sz="3800" dirty="0" smtClean="0"/>
              <a:t> Face it!  He’s a loser!</a:t>
            </a:r>
            <a:br>
              <a:rPr lang="en-US" sz="3800" dirty="0" smtClean="0"/>
            </a:br>
            <a:r>
              <a:rPr lang="en-US" sz="3800" dirty="0"/>
              <a:t/>
            </a:r>
            <a:br>
              <a:rPr lang="en-US" sz="3800" dirty="0"/>
            </a:br>
            <a:r>
              <a:rPr lang="en-US" sz="3800" dirty="0" smtClean="0">
                <a:solidFill>
                  <a:srgbClr val="FFFF00"/>
                </a:solidFill>
              </a:rPr>
              <a:t>Serenity</a:t>
            </a:r>
            <a:r>
              <a:rPr lang="en-US" sz="3800" dirty="0" smtClean="0"/>
              <a:t>:  Yeah, who cares about </a:t>
            </a:r>
            <a:r>
              <a:rPr lang="en-US" sz="3800" dirty="0" err="1" smtClean="0"/>
              <a:t>Grimey</a:t>
            </a:r>
            <a:r>
              <a:rPr lang="en-US" sz="3800" dirty="0" smtClean="0"/>
              <a:t> anyway?</a:t>
            </a:r>
            <a:br>
              <a:rPr lang="en-US" sz="3800" dirty="0" smtClean="0"/>
            </a:br>
            <a:r>
              <a:rPr lang="en-US" sz="3800" dirty="0"/>
              <a:t/>
            </a:r>
            <a:br>
              <a:rPr lang="en-US" sz="3800" dirty="0"/>
            </a:br>
            <a:r>
              <a:rPr lang="en-US" sz="3800" dirty="0" smtClean="0">
                <a:solidFill>
                  <a:srgbClr val="FFFF00"/>
                </a:solidFill>
              </a:rPr>
              <a:t>Georgia</a:t>
            </a:r>
            <a:r>
              <a:rPr lang="en-US" sz="3800" dirty="0" smtClean="0"/>
              <a:t>:  The shepherd must.  Look, he’s going to find him!</a:t>
            </a:r>
            <a:br>
              <a:rPr lang="en-US" sz="3800" dirty="0" smtClean="0"/>
            </a:br>
            <a:r>
              <a:rPr lang="en-US" sz="3800" dirty="0"/>
              <a:t/>
            </a:r>
            <a:br>
              <a:rPr lang="en-US" sz="3800" dirty="0"/>
            </a:br>
            <a:r>
              <a:rPr lang="en-US" sz="3800" dirty="0" smtClean="0">
                <a:solidFill>
                  <a:srgbClr val="FFFF00"/>
                </a:solidFill>
              </a:rPr>
              <a:t>Mr. Kelly</a:t>
            </a:r>
            <a:r>
              <a:rPr lang="en-US" sz="3800" dirty="0" smtClean="0"/>
              <a:t>:  Now, I want you all to stay here until I come back.  Remember, if you love me, you’ll do what I ask.</a:t>
            </a:r>
            <a:br>
              <a:rPr lang="en-US" sz="3800" dirty="0" smtClean="0"/>
            </a:br>
            <a:r>
              <a:rPr lang="en-US" sz="3800" dirty="0"/>
              <a:t/>
            </a:r>
            <a:br>
              <a:rPr lang="en-US" sz="3800" dirty="0"/>
            </a:br>
            <a:r>
              <a:rPr lang="en-US" sz="3800" dirty="0" smtClean="0">
                <a:solidFill>
                  <a:srgbClr val="FFFF00"/>
                </a:solidFill>
              </a:rPr>
              <a:t>Lindsay</a:t>
            </a:r>
            <a:r>
              <a:rPr lang="en-US" sz="3800" dirty="0" smtClean="0"/>
              <a:t>:  He’s a really good shepherd, isn’t he?</a:t>
            </a:r>
          </a:p>
        </p:txBody>
      </p:sp>
    </p:spTree>
    <p:extLst>
      <p:ext uri="{BB962C8B-B14F-4D97-AF65-F5344CB8AC3E}">
        <p14:creationId xmlns:p14="http://schemas.microsoft.com/office/powerpoint/2010/main" val="581892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Autofit/>
          </a:bodyPr>
          <a:lstStyle/>
          <a:p>
            <a:pPr algn="ctr"/>
            <a:r>
              <a:rPr lang="en-US" sz="3800" dirty="0" smtClean="0">
                <a:solidFill>
                  <a:srgbClr val="FFFF00"/>
                </a:solidFill>
              </a:rPr>
              <a:t>Audrey</a:t>
            </a:r>
            <a:r>
              <a:rPr lang="en-US" sz="3800" dirty="0" smtClean="0"/>
              <a:t>:  You’d better believe it!</a:t>
            </a:r>
            <a:br>
              <a:rPr lang="en-US" sz="3800" dirty="0" smtClean="0"/>
            </a:br>
            <a:r>
              <a:rPr lang="en-US" sz="3800" dirty="0"/>
              <a:t/>
            </a:r>
            <a:br>
              <a:rPr lang="en-US" sz="3800" dirty="0"/>
            </a:br>
            <a:r>
              <a:rPr lang="en-US" sz="3800" dirty="0" smtClean="0">
                <a:solidFill>
                  <a:srgbClr val="FFFF00"/>
                </a:solidFill>
              </a:rPr>
              <a:t>Chase</a:t>
            </a:r>
            <a:r>
              <a:rPr lang="en-US" sz="3800" dirty="0" smtClean="0"/>
              <a:t>:  He’d do anything for us!</a:t>
            </a:r>
            <a:br>
              <a:rPr lang="en-US" sz="3800" dirty="0" smtClean="0"/>
            </a:br>
            <a:r>
              <a:rPr lang="en-US" sz="3800" dirty="0"/>
              <a:t/>
            </a:r>
            <a:br>
              <a:rPr lang="en-US" sz="3800" dirty="0"/>
            </a:br>
            <a:r>
              <a:rPr lang="en-US" sz="3800" dirty="0" smtClean="0">
                <a:solidFill>
                  <a:srgbClr val="FFFF00"/>
                </a:solidFill>
              </a:rPr>
              <a:t>Austin</a:t>
            </a:r>
            <a:r>
              <a:rPr lang="en-US" sz="3800" dirty="0" smtClean="0"/>
              <a:t>:  Why, he’d lay down his life for us!</a:t>
            </a:r>
            <a:br>
              <a:rPr lang="en-US" sz="3800" dirty="0" smtClean="0"/>
            </a:br>
            <a:r>
              <a:rPr lang="en-US" sz="3800" dirty="0"/>
              <a:t/>
            </a:r>
            <a:br>
              <a:rPr lang="en-US" sz="3800" dirty="0"/>
            </a:br>
            <a:r>
              <a:rPr lang="en-US" sz="3800" dirty="0" smtClean="0">
                <a:solidFill>
                  <a:srgbClr val="FFFF00"/>
                </a:solidFill>
              </a:rPr>
              <a:t>Tripp</a:t>
            </a:r>
            <a:r>
              <a:rPr lang="en-US" sz="3800" dirty="0" smtClean="0"/>
              <a:t>:  Yep, of all the shepherds we’ve ever heard of, ours is the greatest!</a:t>
            </a:r>
            <a:br>
              <a:rPr lang="en-US" sz="3800" dirty="0" smtClean="0"/>
            </a:br>
            <a:r>
              <a:rPr lang="en-US" sz="3800" dirty="0"/>
              <a:t/>
            </a:r>
            <a:br>
              <a:rPr lang="en-US" sz="3800" dirty="0"/>
            </a:br>
            <a:r>
              <a:rPr lang="en-US" sz="3800" dirty="0" smtClean="0">
                <a:solidFill>
                  <a:srgbClr val="FFFF00"/>
                </a:solidFill>
              </a:rPr>
              <a:t>Georgia</a:t>
            </a:r>
            <a:r>
              <a:rPr lang="en-US" sz="3800" dirty="0" smtClean="0"/>
              <a:t>:  Where have you heard about these great shepherds?</a:t>
            </a:r>
            <a:br>
              <a:rPr lang="en-US" sz="3800" dirty="0" smtClean="0"/>
            </a:br>
            <a:r>
              <a:rPr lang="en-US" sz="3800" dirty="0"/>
              <a:t/>
            </a:r>
            <a:br>
              <a:rPr lang="en-US" sz="3800" dirty="0"/>
            </a:br>
            <a:r>
              <a:rPr lang="en-US" sz="3800" dirty="0" smtClean="0">
                <a:solidFill>
                  <a:srgbClr val="FFFF00"/>
                </a:solidFill>
              </a:rPr>
              <a:t>Elizabeth</a:t>
            </a:r>
            <a:r>
              <a:rPr lang="en-US" sz="3800" dirty="0" smtClean="0"/>
              <a:t>:  Oh, there’s only one place to go!</a:t>
            </a:r>
          </a:p>
        </p:txBody>
      </p:sp>
    </p:spTree>
    <p:extLst>
      <p:ext uri="{BB962C8B-B14F-4D97-AF65-F5344CB8AC3E}">
        <p14:creationId xmlns:p14="http://schemas.microsoft.com/office/powerpoint/2010/main" val="157825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The Shepherd Hall of Fame</a:t>
            </a:r>
            <a:br>
              <a:rPr lang="en-US" dirty="0" smtClean="0"/>
            </a:br>
            <a:r>
              <a:rPr lang="en-US" dirty="0"/>
              <a:t/>
            </a:r>
            <a:br>
              <a:rPr lang="en-US" dirty="0"/>
            </a:br>
            <a:r>
              <a:rPr lang="en-US" dirty="0" smtClean="0">
                <a:solidFill>
                  <a:srgbClr val="FFFF00"/>
                </a:solidFill>
              </a:rPr>
              <a:t>Chase</a:t>
            </a:r>
            <a:r>
              <a:rPr lang="en-US" dirty="0" smtClean="0"/>
              <a:t>:  Amid the fervent fields of clover,</a:t>
            </a:r>
            <a:br>
              <a:rPr lang="en-US" dirty="0" smtClean="0"/>
            </a:br>
            <a:r>
              <a:rPr lang="en-US" dirty="0" smtClean="0"/>
              <a:t>In a scene pastoral,</a:t>
            </a:r>
            <a:br>
              <a:rPr lang="en-US" dirty="0" smtClean="0"/>
            </a:br>
            <a:r>
              <a:rPr lang="en-US" dirty="0" smtClean="0"/>
              <a:t>Stands a great memorial to the shepherds of the past.</a:t>
            </a:r>
            <a:br>
              <a:rPr lang="en-US" dirty="0" smtClean="0"/>
            </a:br>
            <a:r>
              <a:rPr lang="en-US" dirty="0" smtClean="0"/>
              <a:t>Those mighty men of strength and love</a:t>
            </a:r>
            <a:br>
              <a:rPr lang="en-US" dirty="0" smtClean="0"/>
            </a:br>
            <a:r>
              <a:rPr lang="en-US" dirty="0" smtClean="0"/>
              <a:t>Who led our dads and mothers,</a:t>
            </a:r>
            <a:br>
              <a:rPr lang="en-US" dirty="0" smtClean="0"/>
            </a:br>
            <a:r>
              <a:rPr lang="en-US" dirty="0" smtClean="0"/>
              <a:t>To them above the others,</a:t>
            </a:r>
            <a:br>
              <a:rPr lang="en-US" dirty="0" smtClean="0"/>
            </a:br>
            <a:r>
              <a:rPr lang="en-US" dirty="0" smtClean="0"/>
              <a:t>We give honor at last!</a:t>
            </a:r>
            <a:endParaRPr lang="en-US" dirty="0"/>
          </a:p>
        </p:txBody>
      </p:sp>
    </p:spTree>
    <p:extLst>
      <p:ext uri="{BB962C8B-B14F-4D97-AF65-F5344CB8AC3E}">
        <p14:creationId xmlns:p14="http://schemas.microsoft.com/office/powerpoint/2010/main" val="31746137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In the shepherd’s hall of fame!</a:t>
            </a:r>
            <a:br>
              <a:rPr lang="en-US" dirty="0" smtClean="0"/>
            </a:br>
            <a:r>
              <a:rPr lang="en-US" dirty="0" smtClean="0"/>
              <a:t>In the shepherd’s hall of fame!</a:t>
            </a:r>
            <a:br>
              <a:rPr lang="en-US" dirty="0" smtClean="0"/>
            </a:br>
            <a:r>
              <a:rPr lang="en-US" dirty="0" smtClean="0"/>
              <a:t>That’s where ours belongs!</a:t>
            </a:r>
            <a:br>
              <a:rPr lang="en-US" dirty="0" smtClean="0"/>
            </a:br>
            <a:r>
              <a:rPr lang="en-US" dirty="0" smtClean="0"/>
              <a:t>Of the shepherds we recall,</a:t>
            </a:r>
            <a:br>
              <a:rPr lang="en-US" dirty="0" smtClean="0"/>
            </a:br>
            <a:r>
              <a:rPr lang="en-US" dirty="0" smtClean="0"/>
              <a:t>He’s the greatest of them all!</a:t>
            </a:r>
            <a:br>
              <a:rPr lang="en-US" dirty="0" smtClean="0"/>
            </a:br>
            <a:r>
              <a:rPr lang="en-US" dirty="0" smtClean="0"/>
              <a:t>If we only knew his name,</a:t>
            </a:r>
            <a:br>
              <a:rPr lang="en-US" dirty="0" smtClean="0"/>
            </a:br>
            <a:r>
              <a:rPr lang="en-US" dirty="0" smtClean="0"/>
              <a:t>We would place him in the shepherd’s hall of fame!</a:t>
            </a:r>
            <a:endParaRPr lang="en-US" dirty="0"/>
          </a:p>
        </p:txBody>
      </p:sp>
    </p:spTree>
    <p:extLst>
      <p:ext uri="{BB962C8B-B14F-4D97-AF65-F5344CB8AC3E}">
        <p14:creationId xmlns:p14="http://schemas.microsoft.com/office/powerpoint/2010/main" val="11604677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Micah</a:t>
            </a:r>
            <a:r>
              <a:rPr lang="en-US" dirty="0" smtClean="0"/>
              <a:t>:  Abel, oh, Abel was the first to tend the flock,</a:t>
            </a:r>
            <a:br>
              <a:rPr lang="en-US" dirty="0" smtClean="0"/>
            </a:br>
            <a:r>
              <a:rPr lang="en-US" dirty="0" smtClean="0"/>
              <a:t>The first kid on the block to be a shepherd by trade,</a:t>
            </a:r>
            <a:br>
              <a:rPr lang="en-US" dirty="0" smtClean="0"/>
            </a:br>
            <a:r>
              <a:rPr lang="en-US" dirty="0" smtClean="0"/>
              <a:t>At the sacrificial test, God said, “I like your gift best!”</a:t>
            </a:r>
            <a:br>
              <a:rPr lang="en-US" dirty="0" smtClean="0"/>
            </a:br>
            <a:r>
              <a:rPr lang="en-US" dirty="0" smtClean="0"/>
              <a:t>And that’s why he was placed:</a:t>
            </a:r>
            <a:endParaRPr lang="en-US" dirty="0"/>
          </a:p>
        </p:txBody>
      </p:sp>
    </p:spTree>
    <p:extLst>
      <p:ext uri="{BB962C8B-B14F-4D97-AF65-F5344CB8AC3E}">
        <p14:creationId xmlns:p14="http://schemas.microsoft.com/office/powerpoint/2010/main" val="4095721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In the shepherd’s hall of fame!</a:t>
            </a:r>
            <a:br>
              <a:rPr lang="en-US" dirty="0" smtClean="0"/>
            </a:br>
            <a:r>
              <a:rPr lang="en-US" dirty="0" smtClean="0"/>
              <a:t>In the shepherd’s hall of fame!</a:t>
            </a:r>
            <a:br>
              <a:rPr lang="en-US" dirty="0" smtClean="0"/>
            </a:br>
            <a:r>
              <a:rPr lang="en-US" dirty="0" smtClean="0"/>
              <a:t>That’s where ours belongs!</a:t>
            </a:r>
            <a:br>
              <a:rPr lang="en-US" dirty="0" smtClean="0"/>
            </a:br>
            <a:r>
              <a:rPr lang="en-US" dirty="0" smtClean="0"/>
              <a:t>Of the shepherds we recall,</a:t>
            </a:r>
            <a:br>
              <a:rPr lang="en-US" dirty="0" smtClean="0"/>
            </a:br>
            <a:r>
              <a:rPr lang="en-US" dirty="0" smtClean="0"/>
              <a:t>He’s the greatest of them all!</a:t>
            </a:r>
            <a:br>
              <a:rPr lang="en-US" dirty="0" smtClean="0"/>
            </a:br>
            <a:r>
              <a:rPr lang="en-US" dirty="0" smtClean="0"/>
              <a:t>If we only knew his name,</a:t>
            </a:r>
            <a:br>
              <a:rPr lang="en-US" dirty="0" smtClean="0"/>
            </a:br>
            <a:r>
              <a:rPr lang="en-US" dirty="0" smtClean="0"/>
              <a:t>We would place him in the shepherd’s hall of fame!</a:t>
            </a:r>
            <a:endParaRPr lang="en-US" dirty="0"/>
          </a:p>
        </p:txBody>
      </p:sp>
    </p:spTree>
    <p:extLst>
      <p:ext uri="{BB962C8B-B14F-4D97-AF65-F5344CB8AC3E}">
        <p14:creationId xmlns:p14="http://schemas.microsoft.com/office/powerpoint/2010/main" val="8857408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Reed</a:t>
            </a:r>
            <a:r>
              <a:rPr lang="en-US" dirty="0" smtClean="0"/>
              <a:t>:  David, dear David, he played the harp so well!</a:t>
            </a:r>
            <a:br>
              <a:rPr lang="en-US" dirty="0" smtClean="0"/>
            </a:br>
            <a:r>
              <a:rPr lang="en-US" dirty="0" smtClean="0"/>
              <a:t>All the sheep could tell he was a shepherd by trade!</a:t>
            </a:r>
            <a:br>
              <a:rPr lang="en-US" dirty="0" smtClean="0"/>
            </a:br>
            <a:r>
              <a:rPr lang="en-US" dirty="0" smtClean="0"/>
              <a:t>If the sheep had any qualms,</a:t>
            </a:r>
            <a:br>
              <a:rPr lang="en-US" dirty="0" smtClean="0"/>
            </a:br>
            <a:r>
              <a:rPr lang="en-US" dirty="0" smtClean="0"/>
              <a:t>He would just recite the psalms!</a:t>
            </a:r>
            <a:br>
              <a:rPr lang="en-US" dirty="0" smtClean="0"/>
            </a:br>
            <a:r>
              <a:rPr lang="en-US" dirty="0" smtClean="0"/>
              <a:t>And that’s why was placed:</a:t>
            </a:r>
            <a:endParaRPr lang="en-US" dirty="0"/>
          </a:p>
        </p:txBody>
      </p:sp>
    </p:spTree>
    <p:extLst>
      <p:ext uri="{BB962C8B-B14F-4D97-AF65-F5344CB8AC3E}">
        <p14:creationId xmlns:p14="http://schemas.microsoft.com/office/powerpoint/2010/main" val="17622479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In the shepherd’s hall of fame!</a:t>
            </a:r>
            <a:br>
              <a:rPr lang="en-US" dirty="0" smtClean="0"/>
            </a:br>
            <a:r>
              <a:rPr lang="en-US" dirty="0" smtClean="0"/>
              <a:t>In the shepherd’s hall of fame!</a:t>
            </a:r>
            <a:br>
              <a:rPr lang="en-US" dirty="0" smtClean="0"/>
            </a:br>
            <a:r>
              <a:rPr lang="en-US" dirty="0" smtClean="0"/>
              <a:t>That’s where ours belongs!</a:t>
            </a:r>
            <a:br>
              <a:rPr lang="en-US" dirty="0" smtClean="0"/>
            </a:br>
            <a:r>
              <a:rPr lang="en-US" dirty="0" smtClean="0"/>
              <a:t>Of the shepherds we recall,</a:t>
            </a:r>
            <a:br>
              <a:rPr lang="en-US" dirty="0" smtClean="0"/>
            </a:br>
            <a:r>
              <a:rPr lang="en-US" dirty="0" smtClean="0"/>
              <a:t>He’s the greatest of them all!</a:t>
            </a:r>
            <a:br>
              <a:rPr lang="en-US" dirty="0" smtClean="0"/>
            </a:br>
            <a:r>
              <a:rPr lang="en-US" dirty="0" smtClean="0"/>
              <a:t>If we only knew his name,</a:t>
            </a:r>
            <a:br>
              <a:rPr lang="en-US" dirty="0" smtClean="0"/>
            </a:br>
            <a:r>
              <a:rPr lang="en-US" dirty="0" smtClean="0"/>
              <a:t>We would place him in the shepherd’s hall of fame!</a:t>
            </a:r>
            <a:endParaRPr lang="en-US" dirty="0"/>
          </a:p>
        </p:txBody>
      </p:sp>
    </p:spTree>
    <p:extLst>
      <p:ext uri="{BB962C8B-B14F-4D97-AF65-F5344CB8AC3E}">
        <p14:creationId xmlns:p14="http://schemas.microsoft.com/office/powerpoint/2010/main" val="18454828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Ella</a:t>
            </a:r>
            <a:r>
              <a:rPr lang="en-US" dirty="0" smtClean="0"/>
              <a:t>:  Rachel, sweet Rachel,</a:t>
            </a:r>
            <a:br>
              <a:rPr lang="en-US" dirty="0" smtClean="0"/>
            </a:br>
            <a:r>
              <a:rPr lang="en-US" dirty="0" smtClean="0"/>
              <a:t>Before your women’s lib,</a:t>
            </a:r>
            <a:br>
              <a:rPr lang="en-US" dirty="0" smtClean="0"/>
            </a:br>
            <a:r>
              <a:rPr lang="en-US" dirty="0" smtClean="0"/>
              <a:t>Guess what this young girl did,</a:t>
            </a:r>
            <a:br>
              <a:rPr lang="en-US" dirty="0" smtClean="0"/>
            </a:br>
            <a:r>
              <a:rPr lang="en-US" dirty="0" smtClean="0"/>
              <a:t>She was a shepherd by trade.</a:t>
            </a:r>
            <a:br>
              <a:rPr lang="en-US" dirty="0" smtClean="0"/>
            </a:br>
            <a:r>
              <a:rPr lang="en-US" dirty="0" smtClean="0"/>
              <a:t>Oh, she was a gorgeous gal,</a:t>
            </a:r>
            <a:br>
              <a:rPr lang="en-US" dirty="0" smtClean="0"/>
            </a:br>
            <a:r>
              <a:rPr lang="en-US" dirty="0" smtClean="0"/>
              <a:t>But she made the sheep her pals!</a:t>
            </a:r>
            <a:br>
              <a:rPr lang="en-US" dirty="0" smtClean="0"/>
            </a:br>
            <a:r>
              <a:rPr lang="en-US" dirty="0" smtClean="0"/>
              <a:t>And that’s why she was placed:</a:t>
            </a:r>
            <a:endParaRPr lang="en-US" dirty="0"/>
          </a:p>
        </p:txBody>
      </p:sp>
    </p:spTree>
    <p:extLst>
      <p:ext uri="{BB962C8B-B14F-4D97-AF65-F5344CB8AC3E}">
        <p14:creationId xmlns:p14="http://schemas.microsoft.com/office/powerpoint/2010/main" val="244271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a:t>
            </a:r>
            <a:r>
              <a:rPr lang="en-US" dirty="0" err="1" smtClean="0"/>
              <a:t>Scuse</a:t>
            </a:r>
            <a:r>
              <a:rPr lang="en-US" dirty="0" smtClean="0"/>
              <a:t> me, ma’am, but we’re the rams!</a:t>
            </a:r>
            <a:br>
              <a:rPr lang="en-US" dirty="0" smtClean="0"/>
            </a:br>
            <a:r>
              <a:rPr lang="en-US" dirty="0" smtClean="0"/>
              <a:t>Me, he, we, us guys!</a:t>
            </a:r>
            <a:br>
              <a:rPr lang="en-US" dirty="0" smtClean="0"/>
            </a:br>
            <a:r>
              <a:rPr lang="en-US" dirty="0" smtClean="0"/>
              <a:t>He’s a ram!</a:t>
            </a:r>
            <a:br>
              <a:rPr lang="en-US" dirty="0" smtClean="0"/>
            </a:br>
            <a:r>
              <a:rPr lang="en-US" dirty="0" smtClean="0"/>
              <a:t>A real he-man!</a:t>
            </a:r>
            <a:br>
              <a:rPr lang="en-US" dirty="0" smtClean="0"/>
            </a:br>
            <a:r>
              <a:rPr lang="en-US" dirty="0" smtClean="0"/>
              <a:t>Can’t you tell? </a:t>
            </a:r>
            <a:br>
              <a:rPr lang="en-US" dirty="0" smtClean="0"/>
            </a:br>
            <a:r>
              <a:rPr lang="en-US" dirty="0" smtClean="0"/>
              <a:t>Their shoulders are so wide!</a:t>
            </a:r>
            <a:endParaRPr lang="en-US" dirty="0"/>
          </a:p>
        </p:txBody>
      </p:sp>
    </p:spTree>
    <p:extLst>
      <p:ext uri="{BB962C8B-B14F-4D97-AF65-F5344CB8AC3E}">
        <p14:creationId xmlns:p14="http://schemas.microsoft.com/office/powerpoint/2010/main" val="17303085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In the shepherd’s hall of fame!</a:t>
            </a:r>
            <a:br>
              <a:rPr lang="en-US" dirty="0" smtClean="0"/>
            </a:br>
            <a:r>
              <a:rPr lang="en-US" dirty="0" smtClean="0"/>
              <a:t>In the shepherd’s hall of fame!</a:t>
            </a:r>
            <a:br>
              <a:rPr lang="en-US" dirty="0" smtClean="0"/>
            </a:br>
            <a:r>
              <a:rPr lang="en-US" dirty="0" smtClean="0"/>
              <a:t>That’s where ours belongs!</a:t>
            </a:r>
            <a:br>
              <a:rPr lang="en-US" dirty="0" smtClean="0"/>
            </a:br>
            <a:r>
              <a:rPr lang="en-US" dirty="0" smtClean="0"/>
              <a:t>Of the shepherds we recall,</a:t>
            </a:r>
            <a:br>
              <a:rPr lang="en-US" dirty="0" smtClean="0"/>
            </a:br>
            <a:r>
              <a:rPr lang="en-US" dirty="0" smtClean="0"/>
              <a:t>He’s the greatest of them all!</a:t>
            </a:r>
            <a:br>
              <a:rPr lang="en-US" dirty="0" smtClean="0"/>
            </a:br>
            <a:r>
              <a:rPr lang="en-US" dirty="0" smtClean="0"/>
              <a:t>If we only knew his name,</a:t>
            </a:r>
            <a:br>
              <a:rPr lang="en-US" dirty="0" smtClean="0"/>
            </a:br>
            <a:r>
              <a:rPr lang="en-US" dirty="0" smtClean="0"/>
              <a:t>We would place him in the shepherd’s hall of fame!</a:t>
            </a:r>
            <a:endParaRPr lang="en-US" dirty="0"/>
          </a:p>
        </p:txBody>
      </p:sp>
    </p:spTree>
    <p:extLst>
      <p:ext uri="{BB962C8B-B14F-4D97-AF65-F5344CB8AC3E}">
        <p14:creationId xmlns:p14="http://schemas.microsoft.com/office/powerpoint/2010/main" val="19963940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sz="3800" dirty="0" smtClean="0">
                <a:solidFill>
                  <a:srgbClr val="FFFF00"/>
                </a:solidFill>
              </a:rPr>
              <a:t>Brady</a:t>
            </a:r>
            <a:r>
              <a:rPr lang="en-US" sz="3800" dirty="0" smtClean="0"/>
              <a:t>:  I know his name!</a:t>
            </a:r>
            <a:br>
              <a:rPr lang="en-US" sz="3800" dirty="0" smtClean="0"/>
            </a:br>
            <a:r>
              <a:rPr lang="en-US" sz="3800" dirty="0"/>
              <a:t/>
            </a:r>
            <a:br>
              <a:rPr lang="en-US" sz="3800" dirty="0"/>
            </a:br>
            <a:r>
              <a:rPr lang="en-US" sz="3800" dirty="0" smtClean="0">
                <a:solidFill>
                  <a:srgbClr val="FFFF00"/>
                </a:solidFill>
              </a:rPr>
              <a:t>Georgia</a:t>
            </a:r>
            <a:r>
              <a:rPr lang="en-US" sz="3800" dirty="0" smtClean="0"/>
              <a:t>:  Who’s that?</a:t>
            </a:r>
            <a:br>
              <a:rPr lang="en-US" sz="3800" dirty="0" smtClean="0"/>
            </a:br>
            <a:r>
              <a:rPr lang="en-US" sz="3800" dirty="0"/>
              <a:t/>
            </a:r>
            <a:br>
              <a:rPr lang="en-US" sz="3800" dirty="0"/>
            </a:br>
            <a:r>
              <a:rPr lang="en-US" sz="3800" dirty="0" smtClean="0">
                <a:solidFill>
                  <a:srgbClr val="FFFF00"/>
                </a:solidFill>
              </a:rPr>
              <a:t>Myles</a:t>
            </a:r>
            <a:r>
              <a:rPr lang="en-US" sz="3800" dirty="0" smtClean="0"/>
              <a:t>:  Oh, it’s just old Ramsey.  Don’t pay any attention to him!</a:t>
            </a:r>
            <a:br>
              <a:rPr lang="en-US" sz="3800" dirty="0" smtClean="0"/>
            </a:br>
            <a:r>
              <a:rPr lang="en-US" sz="3800" dirty="0"/>
              <a:t/>
            </a:r>
            <a:br>
              <a:rPr lang="en-US" sz="3800" dirty="0"/>
            </a:br>
            <a:r>
              <a:rPr lang="en-US" sz="3800" dirty="0" smtClean="0">
                <a:solidFill>
                  <a:srgbClr val="FFFF00"/>
                </a:solidFill>
              </a:rPr>
              <a:t>Georgia</a:t>
            </a:r>
            <a:r>
              <a:rPr lang="en-US" sz="3800" dirty="0" smtClean="0"/>
              <a:t>:  But he said he knows the good shepherd’s name!</a:t>
            </a:r>
            <a:br>
              <a:rPr lang="en-US" sz="3800" dirty="0" smtClean="0"/>
            </a:br>
            <a:r>
              <a:rPr lang="en-US" sz="3800" dirty="0"/>
              <a:t/>
            </a:r>
            <a:br>
              <a:rPr lang="en-US" sz="3800" dirty="0"/>
            </a:br>
            <a:r>
              <a:rPr lang="en-US" sz="3800" dirty="0" smtClean="0">
                <a:solidFill>
                  <a:srgbClr val="FFFF00"/>
                </a:solidFill>
              </a:rPr>
              <a:t>Jody</a:t>
            </a:r>
            <a:r>
              <a:rPr lang="en-US" sz="3800" dirty="0" smtClean="0"/>
              <a:t>:  That old coot!  He doesn’t even know his own name half the time.</a:t>
            </a:r>
            <a:br>
              <a:rPr lang="en-US" sz="3800" dirty="0" smtClean="0"/>
            </a:br>
            <a:r>
              <a:rPr lang="en-US" sz="3800" dirty="0"/>
              <a:t/>
            </a:r>
            <a:br>
              <a:rPr lang="en-US" sz="3800" dirty="0"/>
            </a:br>
            <a:r>
              <a:rPr lang="en-US" sz="3800" dirty="0" smtClean="0">
                <a:solidFill>
                  <a:srgbClr val="FFFF00"/>
                </a:solidFill>
              </a:rPr>
              <a:t>Brady</a:t>
            </a:r>
            <a:r>
              <a:rPr lang="en-US" sz="3800" dirty="0" smtClean="0"/>
              <a:t>:  But…but I do know it!</a:t>
            </a:r>
            <a:endParaRPr lang="en-US" sz="3800" dirty="0"/>
          </a:p>
        </p:txBody>
      </p:sp>
    </p:spTree>
    <p:extLst>
      <p:ext uri="{BB962C8B-B14F-4D97-AF65-F5344CB8AC3E}">
        <p14:creationId xmlns:p14="http://schemas.microsoft.com/office/powerpoint/2010/main" val="37888211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err="1" smtClean="0">
                <a:solidFill>
                  <a:srgbClr val="FFFF00"/>
                </a:solidFill>
              </a:rPr>
              <a:t>Tayah</a:t>
            </a:r>
            <a:r>
              <a:rPr lang="en-US" dirty="0" smtClean="0"/>
              <a:t>:  Well, if you do, why haven’t you ever told us?</a:t>
            </a:r>
            <a:br>
              <a:rPr lang="en-US" dirty="0" smtClean="0"/>
            </a:br>
            <a:r>
              <a:rPr lang="en-US" dirty="0"/>
              <a:t/>
            </a:r>
            <a:br>
              <a:rPr lang="en-US" dirty="0"/>
            </a:br>
            <a:r>
              <a:rPr lang="en-US" dirty="0" smtClean="0">
                <a:solidFill>
                  <a:srgbClr val="FFFF00"/>
                </a:solidFill>
              </a:rPr>
              <a:t>Brady</a:t>
            </a:r>
            <a:r>
              <a:rPr lang="en-US" dirty="0" smtClean="0"/>
              <a:t>:  Because you never talk to me.</a:t>
            </a:r>
            <a:br>
              <a:rPr lang="en-US" dirty="0" smtClean="0"/>
            </a:br>
            <a:r>
              <a:rPr lang="en-US" dirty="0"/>
              <a:t/>
            </a:r>
            <a:br>
              <a:rPr lang="en-US" dirty="0"/>
            </a:br>
            <a:r>
              <a:rPr lang="en-US" dirty="0" smtClean="0">
                <a:solidFill>
                  <a:srgbClr val="FFFF00"/>
                </a:solidFill>
              </a:rPr>
              <a:t>Emma</a:t>
            </a:r>
            <a:r>
              <a:rPr lang="en-US" dirty="0" smtClean="0"/>
              <a:t>:  Please, what do you know?</a:t>
            </a:r>
            <a:br>
              <a:rPr lang="en-US" dirty="0" smtClean="0"/>
            </a:br>
            <a:r>
              <a:rPr lang="en-US" dirty="0"/>
              <a:t/>
            </a:r>
            <a:br>
              <a:rPr lang="en-US" dirty="0"/>
            </a:br>
            <a:r>
              <a:rPr lang="en-US" dirty="0" smtClean="0">
                <a:solidFill>
                  <a:srgbClr val="FFFF00"/>
                </a:solidFill>
              </a:rPr>
              <a:t>Brady</a:t>
            </a:r>
            <a:r>
              <a:rPr lang="en-US" dirty="0" smtClean="0"/>
              <a:t>:  Well, I’ll tell you just what my grand-ram told me.</a:t>
            </a:r>
            <a:br>
              <a:rPr lang="en-US" dirty="0" smtClean="0"/>
            </a:br>
            <a:r>
              <a:rPr lang="en-US" dirty="0"/>
              <a:t/>
            </a:r>
            <a:br>
              <a:rPr lang="en-US" dirty="0"/>
            </a:br>
            <a:r>
              <a:rPr lang="en-US" dirty="0" smtClean="0">
                <a:solidFill>
                  <a:srgbClr val="FFFF00"/>
                </a:solidFill>
              </a:rPr>
              <a:t>All</a:t>
            </a:r>
            <a:r>
              <a:rPr lang="en-US" dirty="0" smtClean="0"/>
              <a:t>:  What’s that?  Come on!  Tell us!</a:t>
            </a:r>
            <a:r>
              <a:rPr lang="en-US" dirty="0"/>
              <a:t> </a:t>
            </a:r>
            <a:r>
              <a:rPr lang="en-US" dirty="0" smtClean="0"/>
              <a:t> Please tell us!</a:t>
            </a:r>
            <a:br>
              <a:rPr lang="en-US" dirty="0" smtClean="0"/>
            </a:br>
            <a:r>
              <a:rPr lang="en-US" dirty="0"/>
              <a:t/>
            </a:r>
            <a:br>
              <a:rPr lang="en-US" dirty="0"/>
            </a:br>
            <a:r>
              <a:rPr lang="en-US" dirty="0" smtClean="0">
                <a:solidFill>
                  <a:srgbClr val="FFFF00"/>
                </a:solidFill>
              </a:rPr>
              <a:t>Brady</a:t>
            </a:r>
            <a:r>
              <a:rPr lang="en-US" dirty="0" smtClean="0"/>
              <a:t>:  Alright!</a:t>
            </a:r>
            <a:endParaRPr lang="en-US" dirty="0"/>
          </a:p>
        </p:txBody>
      </p:sp>
    </p:spTree>
    <p:extLst>
      <p:ext uri="{BB962C8B-B14F-4D97-AF65-F5344CB8AC3E}">
        <p14:creationId xmlns:p14="http://schemas.microsoft.com/office/powerpoint/2010/main" val="42875398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t>Born to Be Our Shepherd</a:t>
            </a:r>
            <a:br>
              <a:rPr lang="en-US" dirty="0" smtClean="0"/>
            </a:br>
            <a:r>
              <a:rPr lang="en-US" dirty="0"/>
              <a:t/>
            </a:r>
            <a:br>
              <a:rPr lang="en-US" dirty="0"/>
            </a:br>
            <a:r>
              <a:rPr lang="en-US" dirty="0" smtClean="0">
                <a:solidFill>
                  <a:srgbClr val="FFFF00"/>
                </a:solidFill>
              </a:rPr>
              <a:t>Brady</a:t>
            </a:r>
            <a:r>
              <a:rPr lang="en-US" dirty="0" smtClean="0"/>
              <a:t>:  My grandpa told me years ago,</a:t>
            </a:r>
            <a:br>
              <a:rPr lang="en-US" dirty="0" smtClean="0"/>
            </a:br>
            <a:r>
              <a:rPr lang="en-US" dirty="0" smtClean="0"/>
              <a:t>When I was just this tall,</a:t>
            </a:r>
            <a:br>
              <a:rPr lang="en-US" dirty="0" smtClean="0"/>
            </a:br>
            <a:r>
              <a:rPr lang="en-US" dirty="0" smtClean="0"/>
              <a:t>Of how one night,</a:t>
            </a:r>
            <a:br>
              <a:rPr lang="en-US" dirty="0" smtClean="0"/>
            </a:br>
            <a:r>
              <a:rPr lang="en-US" dirty="0" smtClean="0"/>
              <a:t>A star so bright,</a:t>
            </a:r>
            <a:br>
              <a:rPr lang="en-US" dirty="0" smtClean="0"/>
            </a:br>
            <a:r>
              <a:rPr lang="en-US" dirty="0" smtClean="0"/>
              <a:t>Shone down upon a stall.</a:t>
            </a:r>
            <a:br>
              <a:rPr lang="en-US" dirty="0" smtClean="0"/>
            </a:br>
            <a:r>
              <a:rPr lang="en-US" dirty="0" smtClean="0"/>
              <a:t>And how a tiny babe was born</a:t>
            </a:r>
            <a:br>
              <a:rPr lang="en-US" dirty="0" smtClean="0"/>
            </a:br>
            <a:r>
              <a:rPr lang="en-US" dirty="0" smtClean="0"/>
              <a:t>To show God’s love to all.</a:t>
            </a:r>
            <a:br>
              <a:rPr lang="en-US" dirty="0" smtClean="0"/>
            </a:br>
            <a:r>
              <a:rPr lang="en-US" dirty="0" smtClean="0"/>
              <a:t>And when I asked why,</a:t>
            </a:r>
            <a:br>
              <a:rPr lang="en-US" dirty="0" smtClean="0"/>
            </a:br>
            <a:r>
              <a:rPr lang="en-US" dirty="0" smtClean="0"/>
              <a:t>This was his reply:</a:t>
            </a:r>
            <a:endParaRPr lang="en-US" dirty="0"/>
          </a:p>
        </p:txBody>
      </p:sp>
    </p:spTree>
    <p:extLst>
      <p:ext uri="{BB962C8B-B14F-4D97-AF65-F5344CB8AC3E}">
        <p14:creationId xmlns:p14="http://schemas.microsoft.com/office/powerpoint/2010/main" val="30238942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was born to be our shepherd,</a:t>
            </a:r>
            <a:br>
              <a:rPr lang="en-US" dirty="0" smtClean="0"/>
            </a:br>
            <a:r>
              <a:rPr lang="en-US" dirty="0" smtClean="0"/>
              <a:t>God planned it from the start,</a:t>
            </a:r>
            <a:br>
              <a:rPr lang="en-US" dirty="0" smtClean="0"/>
            </a:br>
            <a:r>
              <a:rPr lang="en-US" dirty="0" smtClean="0"/>
              <a:t>And placed within his heart,</a:t>
            </a:r>
            <a:br>
              <a:rPr lang="en-US" dirty="0" smtClean="0"/>
            </a:br>
            <a:r>
              <a:rPr lang="en-US" dirty="0" smtClean="0"/>
              <a:t>A love for his lambs.</a:t>
            </a:r>
            <a:br>
              <a:rPr lang="en-US" dirty="0" smtClean="0"/>
            </a:br>
            <a:r>
              <a:rPr lang="en-US" dirty="0" smtClean="0"/>
              <a:t>He was born to be our shepherd,</a:t>
            </a:r>
            <a:br>
              <a:rPr lang="en-US" dirty="0" smtClean="0"/>
            </a:br>
            <a:r>
              <a:rPr lang="en-US" dirty="0" smtClean="0"/>
              <a:t>That we might follow him,</a:t>
            </a:r>
            <a:br>
              <a:rPr lang="en-US" dirty="0" smtClean="0"/>
            </a:br>
            <a:r>
              <a:rPr lang="en-US" dirty="0" smtClean="0"/>
              <a:t>Jesus, Jesus, the shepherd of men.</a:t>
            </a:r>
            <a:br>
              <a:rPr lang="en-US" dirty="0" smtClean="0"/>
            </a:br>
            <a:endParaRPr lang="en-US" dirty="0"/>
          </a:p>
        </p:txBody>
      </p:sp>
    </p:spTree>
    <p:extLst>
      <p:ext uri="{BB962C8B-B14F-4D97-AF65-F5344CB8AC3E}">
        <p14:creationId xmlns:p14="http://schemas.microsoft.com/office/powerpoint/2010/main" val="6383870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Long before the earth began,</a:t>
            </a:r>
            <a:br>
              <a:rPr lang="en-US" dirty="0" smtClean="0"/>
            </a:br>
            <a:r>
              <a:rPr lang="en-US" dirty="0" smtClean="0"/>
              <a:t>God devised a special plan,</a:t>
            </a:r>
            <a:br>
              <a:rPr lang="en-US" dirty="0" smtClean="0"/>
            </a:br>
            <a:r>
              <a:rPr lang="en-US" dirty="0" smtClean="0"/>
              <a:t>To show his love to everyone,</a:t>
            </a:r>
            <a:br>
              <a:rPr lang="en-US" dirty="0" smtClean="0"/>
            </a:br>
            <a:r>
              <a:rPr lang="en-US" dirty="0" smtClean="0"/>
              <a:t>God would send his only son.</a:t>
            </a:r>
            <a:br>
              <a:rPr lang="en-US" dirty="0" smtClean="0"/>
            </a:br>
            <a:endParaRPr lang="en-US" dirty="0"/>
          </a:p>
        </p:txBody>
      </p:sp>
    </p:spTree>
    <p:extLst>
      <p:ext uri="{BB962C8B-B14F-4D97-AF65-F5344CB8AC3E}">
        <p14:creationId xmlns:p14="http://schemas.microsoft.com/office/powerpoint/2010/main" val="284786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was born to be our shepherd,</a:t>
            </a:r>
            <a:br>
              <a:rPr lang="en-US" dirty="0" smtClean="0"/>
            </a:br>
            <a:r>
              <a:rPr lang="en-US" dirty="0" smtClean="0"/>
              <a:t>God planned it from the start,</a:t>
            </a:r>
            <a:br>
              <a:rPr lang="en-US" dirty="0" smtClean="0"/>
            </a:br>
            <a:r>
              <a:rPr lang="en-US" dirty="0" smtClean="0"/>
              <a:t>And placed within his heart,</a:t>
            </a:r>
            <a:br>
              <a:rPr lang="en-US" dirty="0" smtClean="0"/>
            </a:br>
            <a:r>
              <a:rPr lang="en-US" dirty="0" smtClean="0"/>
              <a:t>A love for his lambs.</a:t>
            </a:r>
            <a:br>
              <a:rPr lang="en-US" dirty="0" smtClean="0"/>
            </a:br>
            <a:r>
              <a:rPr lang="en-US" dirty="0" smtClean="0"/>
              <a:t>He was born to be our shepherd,</a:t>
            </a:r>
            <a:br>
              <a:rPr lang="en-US" dirty="0" smtClean="0"/>
            </a:br>
            <a:r>
              <a:rPr lang="en-US" dirty="0" smtClean="0"/>
              <a:t>That we might follow him,</a:t>
            </a:r>
            <a:br>
              <a:rPr lang="en-US" dirty="0" smtClean="0"/>
            </a:br>
            <a:r>
              <a:rPr lang="en-US" dirty="0" smtClean="0"/>
              <a:t>Jesus, Jesus, the shepherd of men.</a:t>
            </a:r>
            <a:br>
              <a:rPr lang="en-US" dirty="0" smtClean="0"/>
            </a:br>
            <a:endParaRPr lang="en-US" dirty="0"/>
          </a:p>
        </p:txBody>
      </p:sp>
    </p:spTree>
    <p:extLst>
      <p:ext uri="{BB962C8B-B14F-4D97-AF65-F5344CB8AC3E}">
        <p14:creationId xmlns:p14="http://schemas.microsoft.com/office/powerpoint/2010/main" val="33755424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Brady</a:t>
            </a:r>
            <a:r>
              <a:rPr lang="en-US" dirty="0" smtClean="0"/>
              <a:t>:  His love for us was never learned,</a:t>
            </a:r>
            <a:br>
              <a:rPr lang="en-US" dirty="0" smtClean="0"/>
            </a:br>
            <a:r>
              <a:rPr lang="en-US" dirty="0" smtClean="0"/>
              <a:t>And this love cannot be earned.</a:t>
            </a:r>
            <a:br>
              <a:rPr lang="en-US" dirty="0" smtClean="0"/>
            </a:br>
            <a:r>
              <a:rPr lang="en-US" dirty="0" smtClean="0"/>
              <a:t>It’s a gift we can receive,</a:t>
            </a:r>
            <a:br>
              <a:rPr lang="en-US" dirty="0" smtClean="0"/>
            </a:br>
            <a:r>
              <a:rPr lang="en-US" dirty="0" smtClean="0"/>
              <a:t>When we trust him and believe.</a:t>
            </a:r>
            <a:endParaRPr lang="en-US" dirty="0"/>
          </a:p>
        </p:txBody>
      </p:sp>
    </p:spTree>
    <p:extLst>
      <p:ext uri="{BB962C8B-B14F-4D97-AF65-F5344CB8AC3E}">
        <p14:creationId xmlns:p14="http://schemas.microsoft.com/office/powerpoint/2010/main" val="758090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 was born to be our shepherd,</a:t>
            </a:r>
            <a:br>
              <a:rPr lang="en-US" dirty="0" smtClean="0"/>
            </a:br>
            <a:r>
              <a:rPr lang="en-US" dirty="0" smtClean="0"/>
              <a:t>God planned it from the start,</a:t>
            </a:r>
            <a:br>
              <a:rPr lang="en-US" dirty="0" smtClean="0"/>
            </a:br>
            <a:r>
              <a:rPr lang="en-US" dirty="0" smtClean="0"/>
              <a:t>And placed within his heart,</a:t>
            </a:r>
            <a:br>
              <a:rPr lang="en-US" dirty="0" smtClean="0"/>
            </a:br>
            <a:r>
              <a:rPr lang="en-US" dirty="0" smtClean="0"/>
              <a:t>A love for his lambs.</a:t>
            </a:r>
            <a:br>
              <a:rPr lang="en-US" dirty="0" smtClean="0"/>
            </a:br>
            <a:r>
              <a:rPr lang="en-US" dirty="0" smtClean="0"/>
              <a:t>He was born to be our shepherd,</a:t>
            </a:r>
            <a:br>
              <a:rPr lang="en-US" dirty="0" smtClean="0"/>
            </a:br>
            <a:r>
              <a:rPr lang="en-US" dirty="0" smtClean="0"/>
              <a:t>That we might follow him,</a:t>
            </a:r>
            <a:br>
              <a:rPr lang="en-US" dirty="0" smtClean="0"/>
            </a:br>
            <a:r>
              <a:rPr lang="en-US" dirty="0" smtClean="0"/>
              <a:t>Jesus, Jesus, the shepherd of men.</a:t>
            </a:r>
            <a:br>
              <a:rPr lang="en-US" dirty="0" smtClean="0"/>
            </a:br>
            <a:endParaRPr lang="en-US" dirty="0"/>
          </a:p>
        </p:txBody>
      </p:sp>
    </p:spTree>
    <p:extLst>
      <p:ext uri="{BB962C8B-B14F-4D97-AF65-F5344CB8AC3E}">
        <p14:creationId xmlns:p14="http://schemas.microsoft.com/office/powerpoint/2010/main" val="42137105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sz="3600" dirty="0" smtClean="0">
                <a:solidFill>
                  <a:srgbClr val="FFFF00"/>
                </a:solidFill>
              </a:rPr>
              <a:t>Georgia</a:t>
            </a:r>
            <a:r>
              <a:rPr lang="en-US" sz="3600" dirty="0" smtClean="0"/>
              <a:t>:  Jesus. That’s a beautiful name.  Does he have a last name?</a:t>
            </a:r>
            <a:br>
              <a:rPr lang="en-US" sz="3600" dirty="0" smtClean="0"/>
            </a:br>
            <a:r>
              <a:rPr lang="en-US" sz="3600" dirty="0"/>
              <a:t/>
            </a:r>
            <a:br>
              <a:rPr lang="en-US" sz="3600" dirty="0"/>
            </a:br>
            <a:r>
              <a:rPr lang="en-US" sz="3600" dirty="0" smtClean="0">
                <a:solidFill>
                  <a:srgbClr val="FFFF00"/>
                </a:solidFill>
              </a:rPr>
              <a:t>Brady</a:t>
            </a:r>
            <a:r>
              <a:rPr lang="en-US" sz="3600" dirty="0" smtClean="0"/>
              <a:t>:  They call him Jesus Christ.  That means, Jesus the Lord.</a:t>
            </a:r>
            <a:br>
              <a:rPr lang="en-US" sz="3600" dirty="0" smtClean="0"/>
            </a:br>
            <a:r>
              <a:rPr lang="en-US" sz="3600" dirty="0"/>
              <a:t/>
            </a:r>
            <a:br>
              <a:rPr lang="en-US" sz="3600" dirty="0"/>
            </a:br>
            <a:r>
              <a:rPr lang="en-US" sz="3600" dirty="0" smtClean="0">
                <a:solidFill>
                  <a:srgbClr val="FFFF00"/>
                </a:solidFill>
              </a:rPr>
              <a:t>Tristan</a:t>
            </a:r>
            <a:r>
              <a:rPr lang="en-US" sz="3600" dirty="0" smtClean="0"/>
              <a:t>:  Well, we call him our Master.  That’s the same thing.</a:t>
            </a:r>
            <a:br>
              <a:rPr lang="en-US" sz="3600" dirty="0" smtClean="0"/>
            </a:br>
            <a:r>
              <a:rPr lang="en-US" sz="3600" dirty="0"/>
              <a:t/>
            </a:r>
            <a:br>
              <a:rPr lang="en-US" sz="3600" dirty="0"/>
            </a:br>
            <a:r>
              <a:rPr lang="en-US" sz="3600" dirty="0" smtClean="0">
                <a:solidFill>
                  <a:srgbClr val="FFFF00"/>
                </a:solidFill>
              </a:rPr>
              <a:t>Abigail</a:t>
            </a:r>
            <a:r>
              <a:rPr lang="en-US" sz="3600" dirty="0" smtClean="0"/>
              <a:t>: Yeah, Master, Lord…it just means that everybody should follow him!</a:t>
            </a:r>
            <a:br>
              <a:rPr lang="en-US" sz="3600" dirty="0" smtClean="0"/>
            </a:br>
            <a:r>
              <a:rPr lang="en-US" sz="3600" dirty="0"/>
              <a:t/>
            </a:r>
            <a:br>
              <a:rPr lang="en-US" sz="3600" dirty="0"/>
            </a:br>
            <a:r>
              <a:rPr lang="en-US" sz="3600" dirty="0" smtClean="0">
                <a:solidFill>
                  <a:srgbClr val="FFFF00"/>
                </a:solidFill>
              </a:rPr>
              <a:t>Georgia</a:t>
            </a:r>
            <a:r>
              <a:rPr lang="en-US" sz="3600" dirty="0" smtClean="0"/>
              <a:t>:  When Jesus is such a good shepherd, why won’t </a:t>
            </a:r>
            <a:r>
              <a:rPr lang="en-US" sz="3600" dirty="0" err="1" smtClean="0"/>
              <a:t>Grimey</a:t>
            </a:r>
            <a:r>
              <a:rPr lang="en-US" sz="3600" dirty="0" smtClean="0"/>
              <a:t> follow him?</a:t>
            </a:r>
            <a:endParaRPr lang="en-US" sz="3600" dirty="0"/>
          </a:p>
        </p:txBody>
      </p:sp>
    </p:spTree>
    <p:extLst>
      <p:ext uri="{BB962C8B-B14F-4D97-AF65-F5344CB8AC3E}">
        <p14:creationId xmlns:p14="http://schemas.microsoft.com/office/powerpoint/2010/main" val="997719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We like sheep</a:t>
            </a:r>
            <a:br>
              <a:rPr lang="en-US" dirty="0" smtClean="0"/>
            </a:br>
            <a:r>
              <a:rPr lang="en-US" dirty="0" smtClean="0"/>
              <a:t>We like sheep</a:t>
            </a:r>
            <a:br>
              <a:rPr lang="en-US" dirty="0" smtClean="0"/>
            </a:br>
            <a:r>
              <a:rPr lang="en-US" dirty="0" smtClean="0"/>
              <a:t>We like sheep </a:t>
            </a:r>
            <a:r>
              <a:rPr lang="en-US" dirty="0" err="1" smtClean="0"/>
              <a:t>‘cause</a:t>
            </a:r>
            <a:r>
              <a:rPr lang="en-US" dirty="0" smtClean="0"/>
              <a:t> sheep is what we are.</a:t>
            </a:r>
            <a:br>
              <a:rPr lang="en-US" dirty="0" smtClean="0"/>
            </a:br>
            <a:r>
              <a:rPr lang="en-US" dirty="0" err="1" smtClean="0"/>
              <a:t>‘Cause</a:t>
            </a:r>
            <a:r>
              <a:rPr lang="en-US" dirty="0" smtClean="0"/>
              <a:t> sheep is what we are</a:t>
            </a:r>
            <a:br>
              <a:rPr lang="en-US" dirty="0" smtClean="0"/>
            </a:br>
            <a:r>
              <a:rPr lang="en-US" dirty="0" smtClean="0"/>
              <a:t>We think they’re the best by far,</a:t>
            </a:r>
            <a:br>
              <a:rPr lang="en-US" dirty="0" smtClean="0"/>
            </a:br>
            <a:r>
              <a:rPr lang="en-US" dirty="0" smtClean="0"/>
              <a:t>We like sheep </a:t>
            </a:r>
            <a:r>
              <a:rPr lang="en-US" dirty="0" err="1" smtClean="0"/>
              <a:t>‘cause</a:t>
            </a:r>
            <a:r>
              <a:rPr lang="en-US" dirty="0" smtClean="0"/>
              <a:t> sheep is what we are!</a:t>
            </a:r>
            <a:br>
              <a:rPr lang="en-US" dirty="0" smtClean="0"/>
            </a:br>
            <a:r>
              <a:rPr lang="en-US" dirty="0" smtClean="0"/>
              <a:t>We repeat, we truly do like sheep!</a:t>
            </a:r>
            <a:endParaRPr lang="en-US" dirty="0"/>
          </a:p>
        </p:txBody>
      </p:sp>
    </p:spTree>
    <p:extLst>
      <p:ext uri="{BB962C8B-B14F-4D97-AF65-F5344CB8AC3E}">
        <p14:creationId xmlns:p14="http://schemas.microsoft.com/office/powerpoint/2010/main" val="42554817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Campbell</a:t>
            </a:r>
            <a:r>
              <a:rPr lang="en-US" dirty="0" smtClean="0"/>
              <a:t>:  Well, it’s hard to believe now, but at one time, we were all a little sheepish about following the shepherd.</a:t>
            </a:r>
            <a:br>
              <a:rPr lang="en-US" dirty="0" smtClean="0"/>
            </a:br>
            <a:r>
              <a:rPr lang="en-US" dirty="0"/>
              <a:t/>
            </a:r>
            <a:br>
              <a:rPr lang="en-US" dirty="0"/>
            </a:br>
            <a:r>
              <a:rPr lang="en-US" dirty="0" err="1" smtClean="0">
                <a:solidFill>
                  <a:srgbClr val="FFFF00"/>
                </a:solidFill>
              </a:rPr>
              <a:t>Jalynd</a:t>
            </a:r>
            <a:r>
              <a:rPr lang="en-US" dirty="0" smtClean="0"/>
              <a:t>:  Yeah, it was scary.</a:t>
            </a:r>
            <a:br>
              <a:rPr lang="en-US" dirty="0" smtClean="0"/>
            </a:br>
            <a:r>
              <a:rPr lang="en-US" dirty="0"/>
              <a:t/>
            </a:r>
            <a:br>
              <a:rPr lang="en-US" dirty="0"/>
            </a:br>
            <a:r>
              <a:rPr lang="en-US" dirty="0" smtClean="0">
                <a:solidFill>
                  <a:srgbClr val="FFFF00"/>
                </a:solidFill>
              </a:rPr>
              <a:t>Georgia</a:t>
            </a:r>
            <a:r>
              <a:rPr lang="en-US" dirty="0" smtClean="0"/>
              <a:t>:  Really?  Why?</a:t>
            </a:r>
            <a:br>
              <a:rPr lang="en-US" dirty="0" smtClean="0"/>
            </a:br>
            <a:r>
              <a:rPr lang="en-US" dirty="0"/>
              <a:t/>
            </a:r>
            <a:br>
              <a:rPr lang="en-US" dirty="0"/>
            </a:br>
            <a:r>
              <a:rPr lang="en-US" dirty="0" err="1" smtClean="0">
                <a:solidFill>
                  <a:srgbClr val="FFFF00"/>
                </a:solidFill>
              </a:rPr>
              <a:t>Noa</a:t>
            </a:r>
            <a:r>
              <a:rPr lang="en-US" dirty="0" smtClean="0"/>
              <a:t>:  Because we knew if we followed Jesus, we’d have to do what he wanted us to.</a:t>
            </a:r>
            <a:br>
              <a:rPr lang="en-US" dirty="0" smtClean="0"/>
            </a:br>
            <a:r>
              <a:rPr lang="en-US" dirty="0"/>
              <a:t/>
            </a:r>
            <a:br>
              <a:rPr lang="en-US" dirty="0"/>
            </a:br>
            <a:r>
              <a:rPr lang="en-US" dirty="0" smtClean="0">
                <a:solidFill>
                  <a:srgbClr val="FFFF00"/>
                </a:solidFill>
              </a:rPr>
              <a:t>Jordon</a:t>
            </a:r>
            <a:r>
              <a:rPr lang="en-US" dirty="0" smtClean="0"/>
              <a:t>:  Yeah, and we didn’t think that would be much fun.</a:t>
            </a:r>
            <a:endParaRPr lang="en-US" dirty="0"/>
          </a:p>
        </p:txBody>
      </p:sp>
    </p:spTree>
    <p:extLst>
      <p:ext uri="{BB962C8B-B14F-4D97-AF65-F5344CB8AC3E}">
        <p14:creationId xmlns:p14="http://schemas.microsoft.com/office/powerpoint/2010/main" val="2850777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Ethan</a:t>
            </a:r>
            <a:r>
              <a:rPr lang="en-US" dirty="0" smtClean="0"/>
              <a:t>:  Boy, were we wrong!</a:t>
            </a:r>
            <a:br>
              <a:rPr lang="en-US" dirty="0" smtClean="0"/>
            </a:br>
            <a:r>
              <a:rPr lang="en-US" dirty="0"/>
              <a:t/>
            </a:r>
            <a:br>
              <a:rPr lang="en-US" dirty="0"/>
            </a:br>
            <a:r>
              <a:rPr lang="en-US" dirty="0" smtClean="0">
                <a:solidFill>
                  <a:srgbClr val="FFFF00"/>
                </a:solidFill>
              </a:rPr>
              <a:t>Darren</a:t>
            </a:r>
            <a:r>
              <a:rPr lang="en-US" dirty="0" smtClean="0"/>
              <a:t>:  Yeah, he gives us everything we need to be happy!</a:t>
            </a:r>
            <a:br>
              <a:rPr lang="en-US" dirty="0" smtClean="0"/>
            </a:br>
            <a:r>
              <a:rPr lang="en-US" dirty="0"/>
              <a:t/>
            </a:r>
            <a:br>
              <a:rPr lang="en-US" dirty="0"/>
            </a:br>
            <a:r>
              <a:rPr lang="en-US" dirty="0" smtClean="0">
                <a:solidFill>
                  <a:srgbClr val="FFFF00"/>
                </a:solidFill>
              </a:rPr>
              <a:t>Karly</a:t>
            </a:r>
            <a:r>
              <a:rPr lang="en-US" dirty="0" smtClean="0"/>
              <a:t>: He gives us more than we need!</a:t>
            </a:r>
            <a:br>
              <a:rPr lang="en-US" dirty="0" smtClean="0"/>
            </a:br>
            <a:r>
              <a:rPr lang="en-US" dirty="0"/>
              <a:t/>
            </a:r>
            <a:br>
              <a:rPr lang="en-US" dirty="0"/>
            </a:br>
            <a:r>
              <a:rPr lang="en-US" dirty="0" smtClean="0">
                <a:solidFill>
                  <a:srgbClr val="FFFF00"/>
                </a:solidFill>
              </a:rPr>
              <a:t>Marley</a:t>
            </a:r>
            <a:r>
              <a:rPr lang="en-US" dirty="0" smtClean="0"/>
              <a:t>:  And a whole lot more than we deserve!</a:t>
            </a:r>
            <a:br>
              <a:rPr lang="en-US" dirty="0" smtClean="0"/>
            </a:br>
            <a:r>
              <a:rPr lang="en-US" dirty="0"/>
              <a:t/>
            </a:r>
            <a:br>
              <a:rPr lang="en-US" dirty="0"/>
            </a:br>
            <a:r>
              <a:rPr lang="en-US" dirty="0" smtClean="0">
                <a:solidFill>
                  <a:srgbClr val="FFFF00"/>
                </a:solidFill>
              </a:rPr>
              <a:t>Tyler</a:t>
            </a:r>
            <a:r>
              <a:rPr lang="en-US" dirty="0" smtClean="0"/>
              <a:t>:  He gives us an abundant life!  A wonderful life!</a:t>
            </a:r>
            <a:br>
              <a:rPr lang="en-US" dirty="0" smtClean="0"/>
            </a:br>
            <a:r>
              <a:rPr lang="en-US" dirty="0" smtClean="0"/>
              <a:t/>
            </a:r>
            <a:br>
              <a:rPr lang="en-US" dirty="0" smtClean="0"/>
            </a:br>
            <a:r>
              <a:rPr lang="en-US" dirty="0" smtClean="0">
                <a:solidFill>
                  <a:srgbClr val="FFFF00"/>
                </a:solidFill>
              </a:rPr>
              <a:t>Georgia</a:t>
            </a:r>
            <a:r>
              <a:rPr lang="en-US" dirty="0" smtClean="0"/>
              <a:t>:  An </a:t>
            </a:r>
            <a:r>
              <a:rPr lang="en-US" dirty="0" err="1" smtClean="0"/>
              <a:t>abundawonderful</a:t>
            </a:r>
            <a:r>
              <a:rPr lang="en-US" dirty="0" smtClean="0"/>
              <a:t> life!</a:t>
            </a:r>
            <a:endParaRPr lang="en-US" dirty="0"/>
          </a:p>
        </p:txBody>
      </p:sp>
    </p:spTree>
    <p:extLst>
      <p:ext uri="{BB962C8B-B14F-4D97-AF65-F5344CB8AC3E}">
        <p14:creationId xmlns:p14="http://schemas.microsoft.com/office/powerpoint/2010/main" val="540503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err="1" smtClean="0"/>
              <a:t>Abundawonderful</a:t>
            </a:r>
            <a:r>
              <a:rPr lang="en-US" dirty="0" smtClean="0"/>
              <a:t> Life in Jesus</a:t>
            </a:r>
            <a:br>
              <a:rPr lang="en-US" dirty="0" smtClean="0"/>
            </a:br>
            <a:r>
              <a:rPr lang="en-US" dirty="0"/>
              <a:t/>
            </a:r>
            <a:br>
              <a:rPr lang="en-US" dirty="0"/>
            </a:br>
            <a:r>
              <a:rPr lang="en-US" dirty="0" smtClean="0"/>
              <a:t>There…</a:t>
            </a:r>
            <a:br>
              <a:rPr lang="en-US" dirty="0" smtClean="0"/>
            </a:br>
            <a:r>
              <a:rPr lang="en-US" dirty="0" smtClean="0"/>
              <a:t>Is…</a:t>
            </a:r>
            <a:br>
              <a:rPr lang="en-US" dirty="0" smtClean="0"/>
            </a:br>
            <a:r>
              <a:rPr lang="en-US" dirty="0" smtClean="0"/>
              <a:t>A…</a:t>
            </a:r>
            <a:r>
              <a:rPr lang="en-US" dirty="0" err="1" smtClean="0"/>
              <a:t>bundawonderful</a:t>
            </a:r>
            <a:r>
              <a:rPr lang="en-US" dirty="0" smtClean="0"/>
              <a:t> life in Jesus!</a:t>
            </a:r>
            <a:br>
              <a:rPr lang="en-US" dirty="0" smtClean="0"/>
            </a:br>
            <a:r>
              <a:rPr lang="en-US" dirty="0" err="1" smtClean="0"/>
              <a:t>Abundawonderful</a:t>
            </a:r>
            <a:r>
              <a:rPr lang="en-US" dirty="0" smtClean="0"/>
              <a:t> life that never ends!</a:t>
            </a:r>
            <a:br>
              <a:rPr lang="en-US" dirty="0" smtClean="0"/>
            </a:br>
            <a:r>
              <a:rPr lang="en-US" dirty="0" err="1" smtClean="0"/>
              <a:t>Abundawonderful</a:t>
            </a:r>
            <a:r>
              <a:rPr lang="en-US" dirty="0" smtClean="0"/>
              <a:t> happiness!</a:t>
            </a:r>
            <a:br>
              <a:rPr lang="en-US" dirty="0" smtClean="0"/>
            </a:br>
            <a:r>
              <a:rPr lang="en-US" dirty="0" err="1" smtClean="0"/>
              <a:t>Abundawonderful</a:t>
            </a:r>
            <a:r>
              <a:rPr lang="en-US" dirty="0" smtClean="0"/>
              <a:t> friends!</a:t>
            </a:r>
            <a:br>
              <a:rPr lang="en-US" dirty="0" smtClean="0"/>
            </a:br>
            <a:r>
              <a:rPr lang="en-US" dirty="0" smtClean="0"/>
              <a:t>There’s </a:t>
            </a:r>
            <a:r>
              <a:rPr lang="en-US" dirty="0" err="1" smtClean="0"/>
              <a:t>abundawonderful</a:t>
            </a:r>
            <a:r>
              <a:rPr lang="en-US" dirty="0" smtClean="0"/>
              <a:t> life in him!</a:t>
            </a:r>
            <a:endParaRPr lang="en-US" dirty="0"/>
          </a:p>
        </p:txBody>
      </p:sp>
    </p:spTree>
    <p:extLst>
      <p:ext uri="{BB962C8B-B14F-4D97-AF65-F5344CB8AC3E}">
        <p14:creationId xmlns:p14="http://schemas.microsoft.com/office/powerpoint/2010/main" val="3144915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err="1" smtClean="0">
                <a:solidFill>
                  <a:srgbClr val="FFFF00"/>
                </a:solidFill>
              </a:rPr>
              <a:t>Jalynd</a:t>
            </a:r>
            <a:r>
              <a:rPr lang="en-US" dirty="0" smtClean="0"/>
              <a:t>:  Jesus gives a reason for living!</a:t>
            </a:r>
            <a:br>
              <a:rPr lang="en-US" dirty="0" smtClean="0"/>
            </a:br>
            <a:r>
              <a:rPr lang="en-US" dirty="0" smtClean="0">
                <a:solidFill>
                  <a:srgbClr val="FFFF00"/>
                </a:solidFill>
              </a:rPr>
              <a:t>Campbell</a:t>
            </a:r>
            <a:r>
              <a:rPr lang="en-US" dirty="0" smtClean="0"/>
              <a:t>:  Jesus gives you joy when you are sad!</a:t>
            </a:r>
            <a:br>
              <a:rPr lang="en-US" dirty="0" smtClean="0"/>
            </a:br>
            <a:r>
              <a:rPr lang="en-US" dirty="0" smtClean="0"/>
              <a:t>He gives hope when days are dreary,</a:t>
            </a:r>
            <a:br>
              <a:rPr lang="en-US" dirty="0" smtClean="0"/>
            </a:br>
            <a:r>
              <a:rPr lang="en-US" dirty="0" smtClean="0"/>
              <a:t>Strength when you are weary!</a:t>
            </a:r>
            <a:br>
              <a:rPr lang="en-US" dirty="0" smtClean="0"/>
            </a:br>
            <a:r>
              <a:rPr lang="en-US" dirty="0" smtClean="0"/>
              <a:t>He can make life cheery even when things look bad!</a:t>
            </a:r>
            <a:endParaRPr lang="en-US" dirty="0"/>
          </a:p>
        </p:txBody>
      </p:sp>
    </p:spTree>
    <p:extLst>
      <p:ext uri="{BB962C8B-B14F-4D97-AF65-F5344CB8AC3E}">
        <p14:creationId xmlns:p14="http://schemas.microsoft.com/office/powerpoint/2010/main" val="31150053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There…</a:t>
            </a:r>
            <a:br>
              <a:rPr lang="en-US" dirty="0" smtClean="0"/>
            </a:br>
            <a:r>
              <a:rPr lang="en-US" dirty="0" smtClean="0"/>
              <a:t>Is…</a:t>
            </a:r>
            <a:br>
              <a:rPr lang="en-US" dirty="0" smtClean="0"/>
            </a:br>
            <a:r>
              <a:rPr lang="en-US" dirty="0" smtClean="0"/>
              <a:t>A…</a:t>
            </a:r>
            <a:r>
              <a:rPr lang="en-US" dirty="0" err="1" smtClean="0"/>
              <a:t>bundawonderful</a:t>
            </a:r>
            <a:r>
              <a:rPr lang="en-US" dirty="0" smtClean="0"/>
              <a:t> life in Jesus!</a:t>
            </a:r>
            <a:br>
              <a:rPr lang="en-US" dirty="0" smtClean="0"/>
            </a:br>
            <a:r>
              <a:rPr lang="en-US" dirty="0" err="1" smtClean="0"/>
              <a:t>Abundawonderful</a:t>
            </a:r>
            <a:r>
              <a:rPr lang="en-US" dirty="0" smtClean="0"/>
              <a:t> life that never ends!</a:t>
            </a:r>
            <a:br>
              <a:rPr lang="en-US" dirty="0" smtClean="0"/>
            </a:br>
            <a:r>
              <a:rPr lang="en-US" dirty="0" err="1" smtClean="0"/>
              <a:t>Abundawonderful</a:t>
            </a:r>
            <a:r>
              <a:rPr lang="en-US" dirty="0" smtClean="0"/>
              <a:t> happiness!</a:t>
            </a:r>
            <a:br>
              <a:rPr lang="en-US" dirty="0" smtClean="0"/>
            </a:br>
            <a:r>
              <a:rPr lang="en-US" dirty="0" err="1" smtClean="0"/>
              <a:t>Abundawonderful</a:t>
            </a:r>
            <a:r>
              <a:rPr lang="en-US" dirty="0" smtClean="0"/>
              <a:t> friends!</a:t>
            </a:r>
            <a:br>
              <a:rPr lang="en-US" dirty="0" smtClean="0"/>
            </a:br>
            <a:r>
              <a:rPr lang="en-US" dirty="0" smtClean="0"/>
              <a:t>There’s </a:t>
            </a:r>
            <a:r>
              <a:rPr lang="en-US" dirty="0" err="1" smtClean="0"/>
              <a:t>abundawonderful</a:t>
            </a:r>
            <a:r>
              <a:rPr lang="en-US" dirty="0" smtClean="0"/>
              <a:t> life in him!</a:t>
            </a:r>
            <a:endParaRPr lang="en-US" dirty="0"/>
          </a:p>
        </p:txBody>
      </p:sp>
    </p:spTree>
    <p:extLst>
      <p:ext uri="{BB962C8B-B14F-4D97-AF65-F5344CB8AC3E}">
        <p14:creationId xmlns:p14="http://schemas.microsoft.com/office/powerpoint/2010/main" val="25517563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Emma</a:t>
            </a:r>
            <a:r>
              <a:rPr lang="en-US" dirty="0" smtClean="0"/>
              <a:t>:  Jesus gives you life everlasting!</a:t>
            </a:r>
            <a:br>
              <a:rPr lang="en-US" dirty="0" smtClean="0"/>
            </a:br>
            <a:r>
              <a:rPr lang="en-US" dirty="0" err="1" smtClean="0">
                <a:solidFill>
                  <a:srgbClr val="FFFF00"/>
                </a:solidFill>
              </a:rPr>
              <a:t>Noa</a:t>
            </a:r>
            <a:r>
              <a:rPr lang="en-US" dirty="0" smtClean="0"/>
              <a:t>:  Jesus gives you love when you’re alone!</a:t>
            </a:r>
            <a:br>
              <a:rPr lang="en-US" dirty="0" smtClean="0"/>
            </a:br>
            <a:r>
              <a:rPr lang="en-US" dirty="0" smtClean="0"/>
              <a:t>He gives peace when you are worried,</a:t>
            </a:r>
            <a:br>
              <a:rPr lang="en-US" dirty="0" smtClean="0"/>
            </a:br>
            <a:r>
              <a:rPr lang="en-US" dirty="0" smtClean="0"/>
              <a:t>Patience when you’re hurried,</a:t>
            </a:r>
            <a:br>
              <a:rPr lang="en-US" dirty="0" smtClean="0"/>
            </a:br>
            <a:r>
              <a:rPr lang="en-US" dirty="0" smtClean="0"/>
              <a:t>When your way is blurry,</a:t>
            </a:r>
            <a:br>
              <a:rPr lang="en-US" dirty="0" smtClean="0"/>
            </a:br>
            <a:r>
              <a:rPr lang="en-US" dirty="0" smtClean="0"/>
              <a:t>He is still in control!</a:t>
            </a:r>
            <a:endParaRPr lang="en-US" dirty="0"/>
          </a:p>
        </p:txBody>
      </p:sp>
    </p:spTree>
    <p:extLst>
      <p:ext uri="{BB962C8B-B14F-4D97-AF65-F5344CB8AC3E}">
        <p14:creationId xmlns:p14="http://schemas.microsoft.com/office/powerpoint/2010/main" val="2443514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There…</a:t>
            </a:r>
            <a:br>
              <a:rPr lang="en-US" dirty="0" smtClean="0"/>
            </a:br>
            <a:r>
              <a:rPr lang="en-US" dirty="0" smtClean="0"/>
              <a:t>Is…</a:t>
            </a:r>
            <a:br>
              <a:rPr lang="en-US" dirty="0" smtClean="0"/>
            </a:br>
            <a:r>
              <a:rPr lang="en-US" dirty="0" smtClean="0"/>
              <a:t>A…</a:t>
            </a:r>
            <a:r>
              <a:rPr lang="en-US" dirty="0" err="1" smtClean="0"/>
              <a:t>bundawonderful</a:t>
            </a:r>
            <a:r>
              <a:rPr lang="en-US" dirty="0" smtClean="0"/>
              <a:t> life in Jesus!</a:t>
            </a:r>
            <a:br>
              <a:rPr lang="en-US" dirty="0" smtClean="0"/>
            </a:br>
            <a:r>
              <a:rPr lang="en-US" dirty="0" err="1" smtClean="0"/>
              <a:t>Abundawonderful</a:t>
            </a:r>
            <a:r>
              <a:rPr lang="en-US" dirty="0" smtClean="0"/>
              <a:t> life that never ends!</a:t>
            </a:r>
            <a:br>
              <a:rPr lang="en-US" dirty="0" smtClean="0"/>
            </a:br>
            <a:r>
              <a:rPr lang="en-US" dirty="0" err="1" smtClean="0"/>
              <a:t>Abundawonderful</a:t>
            </a:r>
            <a:r>
              <a:rPr lang="en-US" dirty="0" smtClean="0"/>
              <a:t> happiness!</a:t>
            </a:r>
            <a:br>
              <a:rPr lang="en-US" dirty="0" smtClean="0"/>
            </a:br>
            <a:r>
              <a:rPr lang="en-US" dirty="0" err="1" smtClean="0"/>
              <a:t>Abundawonderful</a:t>
            </a:r>
            <a:r>
              <a:rPr lang="en-US" dirty="0" smtClean="0"/>
              <a:t> friends!</a:t>
            </a:r>
            <a:br>
              <a:rPr lang="en-US" dirty="0" smtClean="0"/>
            </a:br>
            <a:r>
              <a:rPr lang="en-US" dirty="0" smtClean="0"/>
              <a:t>There’s </a:t>
            </a:r>
            <a:r>
              <a:rPr lang="en-US" dirty="0" err="1" smtClean="0"/>
              <a:t>abundawonderful</a:t>
            </a:r>
            <a:r>
              <a:rPr lang="en-US" dirty="0" smtClean="0"/>
              <a:t> life in him!</a:t>
            </a:r>
            <a:endParaRPr lang="en-US" dirty="0"/>
          </a:p>
        </p:txBody>
      </p:sp>
    </p:spTree>
    <p:extLst>
      <p:ext uri="{BB962C8B-B14F-4D97-AF65-F5344CB8AC3E}">
        <p14:creationId xmlns:p14="http://schemas.microsoft.com/office/powerpoint/2010/main" val="28916194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There’s </a:t>
            </a:r>
            <a:r>
              <a:rPr lang="en-US" dirty="0" err="1" smtClean="0"/>
              <a:t>abundawonderfully</a:t>
            </a:r>
            <a:r>
              <a:rPr lang="en-US" dirty="0" smtClean="0"/>
              <a:t> wonderful!</a:t>
            </a:r>
            <a:br>
              <a:rPr lang="en-US" dirty="0" smtClean="0"/>
            </a:br>
            <a:r>
              <a:rPr lang="en-US" dirty="0" smtClean="0"/>
              <a:t>Wonderfully </a:t>
            </a:r>
            <a:r>
              <a:rPr lang="en-US" dirty="0" err="1" smtClean="0"/>
              <a:t>abundaful</a:t>
            </a:r>
            <a:r>
              <a:rPr lang="en-US" dirty="0" smtClean="0"/>
              <a:t>!</a:t>
            </a:r>
            <a:br>
              <a:rPr lang="en-US" dirty="0" smtClean="0"/>
            </a:br>
            <a:r>
              <a:rPr lang="en-US" dirty="0" err="1" smtClean="0"/>
              <a:t>Abundawonderful</a:t>
            </a:r>
            <a:r>
              <a:rPr lang="en-US" dirty="0" smtClean="0"/>
              <a:t> life in him!</a:t>
            </a:r>
            <a:endParaRPr lang="en-US" dirty="0"/>
          </a:p>
        </p:txBody>
      </p:sp>
    </p:spTree>
    <p:extLst>
      <p:ext uri="{BB962C8B-B14F-4D97-AF65-F5344CB8AC3E}">
        <p14:creationId xmlns:p14="http://schemas.microsoft.com/office/powerpoint/2010/main" val="37822289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Jeremiah</a:t>
            </a:r>
            <a:r>
              <a:rPr lang="en-US" dirty="0" smtClean="0"/>
              <a:t>:  Listen!  It’s Jesus!</a:t>
            </a:r>
            <a:br>
              <a:rPr lang="en-US" dirty="0" smtClean="0"/>
            </a:br>
            <a:r>
              <a:rPr lang="en-US" dirty="0"/>
              <a:t/>
            </a:r>
            <a:br>
              <a:rPr lang="en-US" dirty="0"/>
            </a:br>
            <a:r>
              <a:rPr lang="en-US" dirty="0" smtClean="0">
                <a:solidFill>
                  <a:srgbClr val="FFFF00"/>
                </a:solidFill>
              </a:rPr>
              <a:t>Carlie</a:t>
            </a:r>
            <a:r>
              <a:rPr lang="en-US" dirty="0" smtClean="0"/>
              <a:t>:  Sounds like can’t find </a:t>
            </a:r>
            <a:r>
              <a:rPr lang="en-US" dirty="0" err="1" smtClean="0"/>
              <a:t>Grimey</a:t>
            </a:r>
            <a:r>
              <a:rPr lang="en-US" dirty="0" smtClean="0"/>
              <a:t>.</a:t>
            </a:r>
            <a:br>
              <a:rPr lang="en-US" dirty="0" smtClean="0"/>
            </a:br>
            <a:r>
              <a:rPr lang="en-US" dirty="0"/>
              <a:t/>
            </a:r>
            <a:br>
              <a:rPr lang="en-US" dirty="0"/>
            </a:br>
            <a:r>
              <a:rPr lang="en-US" dirty="0" smtClean="0">
                <a:solidFill>
                  <a:srgbClr val="FFFF00"/>
                </a:solidFill>
              </a:rPr>
              <a:t>Andrew</a:t>
            </a:r>
            <a:r>
              <a:rPr lang="en-US" dirty="0" smtClean="0"/>
              <a:t>:  No, he always knows where his sheep are.</a:t>
            </a:r>
            <a:br>
              <a:rPr lang="en-US" dirty="0" smtClean="0"/>
            </a:br>
            <a:r>
              <a:rPr lang="en-US" dirty="0"/>
              <a:t/>
            </a:r>
            <a:br>
              <a:rPr lang="en-US" dirty="0"/>
            </a:br>
            <a:r>
              <a:rPr lang="en-US" dirty="0" smtClean="0">
                <a:solidFill>
                  <a:srgbClr val="FFFF00"/>
                </a:solidFill>
              </a:rPr>
              <a:t>Addison</a:t>
            </a:r>
            <a:r>
              <a:rPr lang="en-US" dirty="0" smtClean="0"/>
              <a:t>:  Yeah, I guess </a:t>
            </a:r>
            <a:r>
              <a:rPr lang="en-US" dirty="0" err="1" smtClean="0"/>
              <a:t>Grimey</a:t>
            </a:r>
            <a:r>
              <a:rPr lang="en-US" dirty="0" smtClean="0"/>
              <a:t> just won’t follow him.</a:t>
            </a:r>
            <a:br>
              <a:rPr lang="en-US" dirty="0" smtClean="0"/>
            </a:br>
            <a:r>
              <a:rPr lang="en-US" dirty="0"/>
              <a:t/>
            </a:r>
            <a:br>
              <a:rPr lang="en-US" dirty="0"/>
            </a:br>
            <a:r>
              <a:rPr lang="en-US" dirty="0" smtClean="0">
                <a:solidFill>
                  <a:srgbClr val="FFFF00"/>
                </a:solidFill>
              </a:rPr>
              <a:t>Georgia</a:t>
            </a:r>
            <a:r>
              <a:rPr lang="en-US" dirty="0" smtClean="0"/>
              <a:t>:  But why doesn’t the shepherd just tie him up and drag him back?  Isn’t he strong enough?</a:t>
            </a:r>
            <a:endParaRPr lang="en-US" dirty="0"/>
          </a:p>
        </p:txBody>
      </p:sp>
    </p:spTree>
    <p:extLst>
      <p:ext uri="{BB962C8B-B14F-4D97-AF65-F5344CB8AC3E}">
        <p14:creationId xmlns:p14="http://schemas.microsoft.com/office/powerpoint/2010/main" val="16456514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Karly</a:t>
            </a:r>
            <a:r>
              <a:rPr lang="en-US" dirty="0" smtClean="0"/>
              <a:t>:  Oh, Jesus has all the power in the world, but he doesn’t force himself on anyone. </a:t>
            </a:r>
            <a:br>
              <a:rPr lang="en-US" dirty="0" smtClean="0"/>
            </a:br>
            <a:r>
              <a:rPr lang="en-US" dirty="0"/>
              <a:t/>
            </a:r>
            <a:br>
              <a:rPr lang="en-US" dirty="0"/>
            </a:br>
            <a:r>
              <a:rPr lang="en-US" dirty="0" smtClean="0">
                <a:solidFill>
                  <a:srgbClr val="FFFF00"/>
                </a:solidFill>
              </a:rPr>
              <a:t>Darren</a:t>
            </a:r>
            <a:r>
              <a:rPr lang="en-US" dirty="0" smtClean="0"/>
              <a:t>:  Just because he’s a shepherd doesn’t mean he hasn’t got good manners.</a:t>
            </a:r>
            <a:br>
              <a:rPr lang="en-US" dirty="0" smtClean="0"/>
            </a:br>
            <a:r>
              <a:rPr lang="en-US" dirty="0"/>
              <a:t/>
            </a:r>
            <a:br>
              <a:rPr lang="en-US" dirty="0"/>
            </a:br>
            <a:r>
              <a:rPr lang="en-US" dirty="0" smtClean="0">
                <a:solidFill>
                  <a:srgbClr val="FFFF00"/>
                </a:solidFill>
              </a:rPr>
              <a:t>Tyler</a:t>
            </a:r>
            <a:r>
              <a:rPr lang="en-US" dirty="0" smtClean="0"/>
              <a:t>:  Sure, say he went to visit someone, he wouldn’t go barging into their house.  He’d knock on the door and wait till they answered.</a:t>
            </a:r>
            <a:br>
              <a:rPr lang="en-US" dirty="0" smtClean="0"/>
            </a:br>
            <a:r>
              <a:rPr lang="en-US" dirty="0"/>
              <a:t/>
            </a:r>
            <a:br>
              <a:rPr lang="en-US" dirty="0"/>
            </a:br>
            <a:r>
              <a:rPr lang="en-US" dirty="0" smtClean="0">
                <a:solidFill>
                  <a:srgbClr val="FFFF00"/>
                </a:solidFill>
              </a:rPr>
              <a:t>Marley</a:t>
            </a:r>
            <a:r>
              <a:rPr lang="en-US" dirty="0" smtClean="0"/>
              <a:t>:  Our shepherd’s a gentleman.  The gentlest of men.</a:t>
            </a:r>
            <a:endParaRPr lang="en-US" dirty="0"/>
          </a:p>
        </p:txBody>
      </p:sp>
    </p:spTree>
    <p:extLst>
      <p:ext uri="{BB962C8B-B14F-4D97-AF65-F5344CB8AC3E}">
        <p14:creationId xmlns:p14="http://schemas.microsoft.com/office/powerpoint/2010/main" val="246390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Here in the pasture we can run,</a:t>
            </a:r>
            <a:br>
              <a:rPr lang="en-US" dirty="0" smtClean="0"/>
            </a:br>
            <a:r>
              <a:rPr lang="en-US" dirty="0" smtClean="0"/>
              <a:t>Playing games and having fun,</a:t>
            </a:r>
            <a:br>
              <a:rPr lang="en-US" dirty="0" smtClean="0"/>
            </a:br>
            <a:r>
              <a:rPr lang="en-US" dirty="0" smtClean="0"/>
              <a:t>One for all and all for one!</a:t>
            </a:r>
            <a:br>
              <a:rPr lang="en-US" dirty="0" smtClean="0"/>
            </a:br>
            <a:r>
              <a:rPr lang="en-US" dirty="0" smtClean="0"/>
              <a:t>It’s neat to be a sheep!</a:t>
            </a:r>
            <a:br>
              <a:rPr lang="en-US" dirty="0" smtClean="0"/>
            </a:br>
            <a:r>
              <a:rPr lang="en-US" dirty="0" smtClean="0"/>
              <a:t>It’s neat to be a sheep!</a:t>
            </a:r>
            <a:endParaRPr lang="en-US" dirty="0"/>
          </a:p>
        </p:txBody>
      </p:sp>
    </p:spTree>
    <p:extLst>
      <p:ext uri="{BB962C8B-B14F-4D97-AF65-F5344CB8AC3E}">
        <p14:creationId xmlns:p14="http://schemas.microsoft.com/office/powerpoint/2010/main" val="7801158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t>Jesus is a Gentleman</a:t>
            </a:r>
            <a:br>
              <a:rPr lang="en-US" dirty="0" smtClean="0"/>
            </a:br>
            <a:r>
              <a:rPr lang="en-US" dirty="0"/>
              <a:t/>
            </a:r>
            <a:br>
              <a:rPr lang="en-US" dirty="0"/>
            </a:br>
            <a:r>
              <a:rPr lang="en-US" dirty="0" smtClean="0"/>
              <a:t>Jesus is a gentleman,</a:t>
            </a:r>
            <a:br>
              <a:rPr lang="en-US" dirty="0" smtClean="0"/>
            </a:br>
            <a:r>
              <a:rPr lang="en-US" dirty="0" smtClean="0"/>
              <a:t>Who never forces his way in.</a:t>
            </a:r>
            <a:br>
              <a:rPr lang="en-US" dirty="0" smtClean="0"/>
            </a:br>
            <a:r>
              <a:rPr lang="en-US" dirty="0" smtClean="0"/>
              <a:t>He stands knocking at your door,</a:t>
            </a:r>
            <a:br>
              <a:rPr lang="en-US" dirty="0" smtClean="0"/>
            </a:br>
            <a:r>
              <a:rPr lang="en-US" dirty="0" smtClean="0"/>
              <a:t>Until you let him in.</a:t>
            </a:r>
            <a:br>
              <a:rPr lang="en-US" dirty="0" smtClean="0"/>
            </a:br>
            <a:r>
              <a:rPr lang="en-US" dirty="0"/>
              <a:t/>
            </a:r>
            <a:br>
              <a:rPr lang="en-US" dirty="0"/>
            </a:br>
            <a:r>
              <a:rPr lang="en-US" dirty="0" smtClean="0"/>
              <a:t>Jesus is a gentleman,</a:t>
            </a:r>
            <a:br>
              <a:rPr lang="en-US" dirty="0" smtClean="0"/>
            </a:br>
            <a:r>
              <a:rPr lang="en-US" dirty="0" smtClean="0"/>
              <a:t>Who waits so patiently and then,</a:t>
            </a:r>
            <a:br>
              <a:rPr lang="en-US" dirty="0" smtClean="0"/>
            </a:br>
            <a:r>
              <a:rPr lang="en-US" dirty="0" smtClean="0"/>
              <a:t>He prays you will ask him in,</a:t>
            </a:r>
            <a:br>
              <a:rPr lang="en-US" dirty="0" smtClean="0"/>
            </a:br>
            <a:r>
              <a:rPr lang="en-US" dirty="0" smtClean="0"/>
              <a:t>To make your heart his home.</a:t>
            </a:r>
            <a:endParaRPr lang="en-US" dirty="0"/>
          </a:p>
        </p:txBody>
      </p:sp>
    </p:spTree>
    <p:extLst>
      <p:ext uri="{BB962C8B-B14F-4D97-AF65-F5344CB8AC3E}">
        <p14:creationId xmlns:p14="http://schemas.microsoft.com/office/powerpoint/2010/main" val="41805293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So let him in today,</a:t>
            </a:r>
            <a:br>
              <a:rPr lang="en-US" dirty="0" smtClean="0"/>
            </a:br>
            <a:r>
              <a:rPr lang="en-US" dirty="0" smtClean="0"/>
              <a:t>Ask him in to stay,</a:t>
            </a:r>
            <a:br>
              <a:rPr lang="en-US" dirty="0" smtClean="0"/>
            </a:br>
            <a:r>
              <a:rPr lang="en-US" dirty="0" smtClean="0"/>
              <a:t>Open up the door and say,</a:t>
            </a:r>
            <a:br>
              <a:rPr lang="en-US" dirty="0" smtClean="0"/>
            </a:br>
            <a:r>
              <a:rPr lang="en-US" dirty="0" smtClean="0"/>
              <a:t>“Jesus, please come in.”</a:t>
            </a:r>
            <a:endParaRPr lang="en-US" dirty="0"/>
          </a:p>
        </p:txBody>
      </p:sp>
    </p:spTree>
    <p:extLst>
      <p:ext uri="{BB962C8B-B14F-4D97-AF65-F5344CB8AC3E}">
        <p14:creationId xmlns:p14="http://schemas.microsoft.com/office/powerpoint/2010/main" val="16442281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Jesus is a gentleman,</a:t>
            </a:r>
            <a:br>
              <a:rPr lang="en-US" dirty="0" smtClean="0"/>
            </a:br>
            <a:r>
              <a:rPr lang="en-US" dirty="0" smtClean="0"/>
              <a:t>Who never forces his way in.</a:t>
            </a:r>
            <a:br>
              <a:rPr lang="en-US" dirty="0" smtClean="0"/>
            </a:br>
            <a:r>
              <a:rPr lang="en-US" dirty="0" smtClean="0"/>
              <a:t>He stands knocking at your door,</a:t>
            </a:r>
            <a:br>
              <a:rPr lang="en-US" dirty="0" smtClean="0"/>
            </a:br>
            <a:r>
              <a:rPr lang="en-US" dirty="0" smtClean="0"/>
              <a:t>Until you let him in.</a:t>
            </a:r>
            <a:br>
              <a:rPr lang="en-US" dirty="0" smtClean="0"/>
            </a:br>
            <a:r>
              <a:rPr lang="en-US" dirty="0"/>
              <a:t/>
            </a:r>
            <a:br>
              <a:rPr lang="en-US" dirty="0"/>
            </a:br>
            <a:r>
              <a:rPr lang="en-US" dirty="0" smtClean="0"/>
              <a:t>Jesus is a gentleman,</a:t>
            </a:r>
            <a:br>
              <a:rPr lang="en-US" dirty="0" smtClean="0"/>
            </a:br>
            <a:r>
              <a:rPr lang="en-US" dirty="0" smtClean="0"/>
              <a:t>Who waits so patiently and then,</a:t>
            </a:r>
            <a:br>
              <a:rPr lang="en-US" dirty="0" smtClean="0"/>
            </a:br>
            <a:r>
              <a:rPr lang="en-US" dirty="0" smtClean="0"/>
              <a:t>He prays you will ask him in,</a:t>
            </a:r>
            <a:br>
              <a:rPr lang="en-US" dirty="0" smtClean="0"/>
            </a:br>
            <a:r>
              <a:rPr lang="en-US" dirty="0" smtClean="0"/>
              <a:t>To make your heart his home.</a:t>
            </a:r>
            <a:endParaRPr lang="en-US" dirty="0"/>
          </a:p>
        </p:txBody>
      </p:sp>
    </p:spTree>
    <p:extLst>
      <p:ext uri="{BB962C8B-B14F-4D97-AF65-F5344CB8AC3E}">
        <p14:creationId xmlns:p14="http://schemas.microsoft.com/office/powerpoint/2010/main" val="31990152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So let him in today,</a:t>
            </a:r>
            <a:br>
              <a:rPr lang="en-US" dirty="0" smtClean="0"/>
            </a:br>
            <a:r>
              <a:rPr lang="en-US" dirty="0" smtClean="0"/>
              <a:t>Ask him in to stay,</a:t>
            </a:r>
            <a:br>
              <a:rPr lang="en-US" dirty="0" smtClean="0"/>
            </a:br>
            <a:r>
              <a:rPr lang="en-US" dirty="0" smtClean="0"/>
              <a:t>Open up the door and say,</a:t>
            </a:r>
            <a:br>
              <a:rPr lang="en-US" dirty="0" smtClean="0"/>
            </a:br>
            <a:r>
              <a:rPr lang="en-US" dirty="0" smtClean="0"/>
              <a:t>“Jesus, please come in.”</a:t>
            </a:r>
            <a:endParaRPr lang="en-US" dirty="0"/>
          </a:p>
        </p:txBody>
      </p:sp>
    </p:spTree>
    <p:extLst>
      <p:ext uri="{BB962C8B-B14F-4D97-AF65-F5344CB8AC3E}">
        <p14:creationId xmlns:p14="http://schemas.microsoft.com/office/powerpoint/2010/main" val="200710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a:t>L</a:t>
            </a:r>
            <a:r>
              <a:rPr lang="en-US" dirty="0" smtClean="0"/>
              <a:t>et him in today,</a:t>
            </a:r>
            <a:br>
              <a:rPr lang="en-US" dirty="0" smtClean="0"/>
            </a:br>
            <a:r>
              <a:rPr lang="en-US" dirty="0" smtClean="0"/>
              <a:t>Ask him in to stay,</a:t>
            </a:r>
            <a:br>
              <a:rPr lang="en-US" dirty="0" smtClean="0"/>
            </a:br>
            <a:r>
              <a:rPr lang="en-US" dirty="0" smtClean="0"/>
              <a:t>Open up the door and say,</a:t>
            </a:r>
            <a:br>
              <a:rPr lang="en-US" dirty="0" smtClean="0"/>
            </a:br>
            <a:r>
              <a:rPr lang="en-US" dirty="0" smtClean="0"/>
              <a:t>“Jesus, please come in.”</a:t>
            </a:r>
            <a:endParaRPr lang="en-US" dirty="0"/>
          </a:p>
        </p:txBody>
      </p:sp>
    </p:spTree>
    <p:extLst>
      <p:ext uri="{BB962C8B-B14F-4D97-AF65-F5344CB8AC3E}">
        <p14:creationId xmlns:p14="http://schemas.microsoft.com/office/powerpoint/2010/main" val="8326073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Georgia</a:t>
            </a:r>
            <a:r>
              <a:rPr lang="en-US" dirty="0" smtClean="0"/>
              <a:t>:  I don’t understand.  If Jesus is so loving, and he gives his sheep such an </a:t>
            </a:r>
            <a:r>
              <a:rPr lang="en-US" dirty="0" err="1" smtClean="0"/>
              <a:t>abundawonderful</a:t>
            </a:r>
            <a:r>
              <a:rPr lang="en-US" dirty="0" smtClean="0"/>
              <a:t> life, there must be another reason </a:t>
            </a:r>
            <a:r>
              <a:rPr lang="en-US" dirty="0" err="1" smtClean="0"/>
              <a:t>Grimey</a:t>
            </a:r>
            <a:r>
              <a:rPr lang="en-US" dirty="0" smtClean="0"/>
              <a:t> won’t follow him.</a:t>
            </a:r>
            <a:br>
              <a:rPr lang="en-US" dirty="0" smtClean="0"/>
            </a:br>
            <a:r>
              <a:rPr lang="en-US" dirty="0"/>
              <a:t/>
            </a:r>
            <a:br>
              <a:rPr lang="en-US" dirty="0"/>
            </a:br>
            <a:r>
              <a:rPr lang="en-US" dirty="0" err="1" smtClean="0">
                <a:solidFill>
                  <a:srgbClr val="FFFF00"/>
                </a:solidFill>
              </a:rPr>
              <a:t>Autymn</a:t>
            </a:r>
            <a:r>
              <a:rPr lang="en-US" dirty="0" smtClean="0"/>
              <a:t>: Eunice is right, you know.  How can </a:t>
            </a:r>
            <a:r>
              <a:rPr lang="en-US" dirty="0" err="1" smtClean="0"/>
              <a:t>Grimey</a:t>
            </a:r>
            <a:r>
              <a:rPr lang="en-US" dirty="0" smtClean="0"/>
              <a:t> feel Jesus’ love if he doesn’t feel love within his flock?</a:t>
            </a:r>
            <a:br>
              <a:rPr lang="en-US" dirty="0" smtClean="0"/>
            </a:br>
            <a:r>
              <a:rPr lang="en-US" dirty="0"/>
              <a:t/>
            </a:r>
            <a:br>
              <a:rPr lang="en-US" dirty="0"/>
            </a:br>
            <a:r>
              <a:rPr lang="en-US" dirty="0" smtClean="0">
                <a:solidFill>
                  <a:srgbClr val="FFFF00"/>
                </a:solidFill>
              </a:rPr>
              <a:t>Maddi C.</a:t>
            </a:r>
            <a:r>
              <a:rPr lang="en-US" dirty="0" smtClean="0"/>
              <a:t>:  Wait a minute!  We love each other!  </a:t>
            </a:r>
            <a:br>
              <a:rPr lang="en-US" dirty="0" smtClean="0"/>
            </a:br>
            <a:r>
              <a:rPr lang="en-US" dirty="0"/>
              <a:t/>
            </a:r>
            <a:br>
              <a:rPr lang="en-US" dirty="0"/>
            </a:br>
            <a:r>
              <a:rPr lang="en-US" dirty="0" smtClean="0">
                <a:solidFill>
                  <a:srgbClr val="FFFF00"/>
                </a:solidFill>
              </a:rPr>
              <a:t>Brady</a:t>
            </a:r>
            <a:r>
              <a:rPr lang="en-US" dirty="0" smtClean="0"/>
              <a:t>:  Do you?  As I recall, you were never very nice to </a:t>
            </a:r>
            <a:r>
              <a:rPr lang="en-US" dirty="0" err="1" smtClean="0"/>
              <a:t>Grimey</a:t>
            </a:r>
            <a:r>
              <a:rPr lang="en-US" dirty="0" smtClean="0"/>
              <a:t>.</a:t>
            </a:r>
            <a:endParaRPr lang="en-US" dirty="0"/>
          </a:p>
        </p:txBody>
      </p:sp>
    </p:spTree>
    <p:extLst>
      <p:ext uri="{BB962C8B-B14F-4D97-AF65-F5344CB8AC3E}">
        <p14:creationId xmlns:p14="http://schemas.microsoft.com/office/powerpoint/2010/main" val="7016057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Hunter</a:t>
            </a:r>
            <a:r>
              <a:rPr lang="en-US" dirty="0" smtClean="0"/>
              <a:t>:  Come on, nobody even likes him.  </a:t>
            </a:r>
            <a:br>
              <a:rPr lang="en-US" dirty="0" smtClean="0"/>
            </a:br>
            <a:r>
              <a:rPr lang="en-US" dirty="0"/>
              <a:t/>
            </a:r>
            <a:br>
              <a:rPr lang="en-US" dirty="0"/>
            </a:br>
            <a:r>
              <a:rPr lang="en-US" dirty="0" smtClean="0">
                <a:solidFill>
                  <a:srgbClr val="FFFF00"/>
                </a:solidFill>
              </a:rPr>
              <a:t>Skylar</a:t>
            </a:r>
            <a:r>
              <a:rPr lang="en-US" dirty="0" smtClean="0"/>
              <a:t>:  Yeah, you’ve </a:t>
            </a:r>
            <a:r>
              <a:rPr lang="en-US" dirty="0" err="1" smtClean="0"/>
              <a:t>gotta</a:t>
            </a:r>
            <a:r>
              <a:rPr lang="en-US" dirty="0" smtClean="0"/>
              <a:t> admit, he’s not very loveable.</a:t>
            </a:r>
            <a:br>
              <a:rPr lang="en-US" dirty="0" smtClean="0"/>
            </a:br>
            <a:r>
              <a:rPr lang="en-US" dirty="0"/>
              <a:t/>
            </a:r>
            <a:br>
              <a:rPr lang="en-US" dirty="0"/>
            </a:br>
            <a:r>
              <a:rPr lang="en-US" dirty="0" smtClean="0">
                <a:solidFill>
                  <a:srgbClr val="FFFF00"/>
                </a:solidFill>
              </a:rPr>
              <a:t>Brady</a:t>
            </a:r>
            <a:r>
              <a:rPr lang="en-US" dirty="0" smtClean="0"/>
              <a:t>:  Jesus loves him.</a:t>
            </a:r>
            <a:br>
              <a:rPr lang="en-US" dirty="0" smtClean="0"/>
            </a:br>
            <a:r>
              <a:rPr lang="en-US" dirty="0"/>
              <a:t/>
            </a:r>
            <a:br>
              <a:rPr lang="en-US" dirty="0"/>
            </a:br>
            <a:r>
              <a:rPr lang="en-US" dirty="0" smtClean="0">
                <a:solidFill>
                  <a:srgbClr val="FFFF00"/>
                </a:solidFill>
              </a:rPr>
              <a:t>Georgia</a:t>
            </a:r>
            <a:r>
              <a:rPr lang="en-US" dirty="0" smtClean="0"/>
              <a:t>:  Sure, and if we follow the shepherd, shouldn’t we love as he loves?</a:t>
            </a:r>
            <a:br>
              <a:rPr lang="en-US" dirty="0" smtClean="0"/>
            </a:br>
            <a:r>
              <a:rPr lang="en-US" dirty="0"/>
              <a:t/>
            </a:r>
            <a:br>
              <a:rPr lang="en-US" dirty="0"/>
            </a:br>
            <a:r>
              <a:rPr lang="en-US" dirty="0" smtClean="0">
                <a:solidFill>
                  <a:srgbClr val="FFFF00"/>
                </a:solidFill>
              </a:rPr>
              <a:t>Carlie</a:t>
            </a:r>
            <a:r>
              <a:rPr lang="en-US" dirty="0" smtClean="0"/>
              <a:t>:  Love one another!</a:t>
            </a:r>
            <a:br>
              <a:rPr lang="en-US" dirty="0" smtClean="0"/>
            </a:br>
            <a:r>
              <a:rPr lang="en-US" dirty="0"/>
              <a:t/>
            </a:r>
            <a:br>
              <a:rPr lang="en-US" dirty="0"/>
            </a:br>
            <a:r>
              <a:rPr lang="en-US" dirty="0" smtClean="0">
                <a:solidFill>
                  <a:srgbClr val="FFFF00"/>
                </a:solidFill>
              </a:rPr>
              <a:t>Piper</a:t>
            </a:r>
            <a:r>
              <a:rPr lang="en-US" dirty="0" smtClean="0"/>
              <a:t>:  What?</a:t>
            </a:r>
            <a:endParaRPr lang="en-US" dirty="0"/>
          </a:p>
        </p:txBody>
      </p:sp>
    </p:spTree>
    <p:extLst>
      <p:ext uri="{BB962C8B-B14F-4D97-AF65-F5344CB8AC3E}">
        <p14:creationId xmlns:p14="http://schemas.microsoft.com/office/powerpoint/2010/main" val="39441675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err="1" smtClean="0">
                <a:solidFill>
                  <a:srgbClr val="FFFF00"/>
                </a:solidFill>
              </a:rPr>
              <a:t>Autymn</a:t>
            </a:r>
            <a:r>
              <a:rPr lang="en-US" dirty="0" smtClean="0"/>
              <a:t>:  Love one another!  Don’t you remember?  Jesus said that to people lots of times!  He said that’s how others would know that you belong to him.</a:t>
            </a:r>
            <a:br>
              <a:rPr lang="en-US" dirty="0" smtClean="0"/>
            </a:br>
            <a:r>
              <a:rPr lang="en-US" dirty="0"/>
              <a:t/>
            </a:r>
            <a:br>
              <a:rPr lang="en-US" dirty="0"/>
            </a:br>
            <a:r>
              <a:rPr lang="en-US" dirty="0" smtClean="0">
                <a:solidFill>
                  <a:srgbClr val="FFFF00"/>
                </a:solidFill>
              </a:rPr>
              <a:t>Brayden</a:t>
            </a:r>
            <a:r>
              <a:rPr lang="en-US" dirty="0" smtClean="0"/>
              <a:t>:  Yeah, I remember.</a:t>
            </a:r>
            <a:br>
              <a:rPr lang="en-US" dirty="0" smtClean="0"/>
            </a:br>
            <a:r>
              <a:rPr lang="en-US" dirty="0"/>
              <a:t/>
            </a:r>
            <a:br>
              <a:rPr lang="en-US" dirty="0"/>
            </a:br>
            <a:r>
              <a:rPr lang="en-US" dirty="0" smtClean="0">
                <a:solidFill>
                  <a:srgbClr val="FFFF00"/>
                </a:solidFill>
              </a:rPr>
              <a:t>Reed</a:t>
            </a:r>
            <a:r>
              <a:rPr lang="en-US" dirty="0" smtClean="0"/>
              <a:t>:  Well, maybe that commandment’s not just for people.  Maybe sheep can do it too!</a:t>
            </a:r>
            <a:endParaRPr lang="en-US" dirty="0"/>
          </a:p>
        </p:txBody>
      </p:sp>
    </p:spTree>
    <p:extLst>
      <p:ext uri="{BB962C8B-B14F-4D97-AF65-F5344CB8AC3E}">
        <p14:creationId xmlns:p14="http://schemas.microsoft.com/office/powerpoint/2010/main" val="17403112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Love One Another</a:t>
            </a:r>
            <a:br>
              <a:rPr lang="en-US" dirty="0" smtClean="0"/>
            </a:br>
            <a:r>
              <a:rPr lang="en-US" dirty="0"/>
              <a:t/>
            </a:r>
            <a:br>
              <a:rPr lang="en-US" dirty="0"/>
            </a:br>
            <a:r>
              <a:rPr lang="en-US" dirty="0" smtClean="0"/>
              <a:t>“Love one another!” </a:t>
            </a:r>
            <a:br>
              <a:rPr lang="en-US" dirty="0" smtClean="0"/>
            </a:br>
            <a:r>
              <a:rPr lang="en-US" dirty="0" smtClean="0"/>
              <a:t>He said, “Love one another.”</a:t>
            </a:r>
            <a:br>
              <a:rPr lang="en-US" dirty="0" smtClean="0"/>
            </a:br>
            <a:r>
              <a:rPr lang="en-US" dirty="0" smtClean="0"/>
              <a:t>He said, “Love one another, as I have loved you!</a:t>
            </a:r>
            <a:br>
              <a:rPr lang="en-US" dirty="0" smtClean="0"/>
            </a:br>
            <a:r>
              <a:rPr lang="en-US" dirty="0" smtClean="0"/>
              <a:t>By this shall all men know that you are mine,</a:t>
            </a:r>
            <a:br>
              <a:rPr lang="en-US" dirty="0" smtClean="0"/>
            </a:br>
            <a:r>
              <a:rPr lang="en-US" dirty="0" smtClean="0"/>
              <a:t>If you have love for one another all the time!”</a:t>
            </a:r>
            <a:endParaRPr lang="en-US" dirty="0"/>
          </a:p>
        </p:txBody>
      </p:sp>
    </p:spTree>
    <p:extLst>
      <p:ext uri="{BB962C8B-B14F-4D97-AF65-F5344CB8AC3E}">
        <p14:creationId xmlns:p14="http://schemas.microsoft.com/office/powerpoint/2010/main" val="31781514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“Love one another!”   </a:t>
            </a:r>
            <a:r>
              <a:rPr lang="en-US" dirty="0" smtClean="0">
                <a:solidFill>
                  <a:srgbClr val="FFFF00"/>
                </a:solidFill>
              </a:rPr>
              <a:t>Brady</a:t>
            </a:r>
            <a:r>
              <a:rPr lang="en-US" dirty="0" smtClean="0"/>
              <a:t>:  </a:t>
            </a:r>
            <a:r>
              <a:rPr lang="en-US" i="1" dirty="0" smtClean="0"/>
              <a:t>(even if they’re old!)</a:t>
            </a:r>
            <a:br>
              <a:rPr lang="en-US" i="1" dirty="0" smtClean="0"/>
            </a:br>
            <a:r>
              <a:rPr lang="en-US" dirty="0" smtClean="0"/>
              <a:t>“Love one another.”  </a:t>
            </a:r>
            <a:r>
              <a:rPr lang="en-US" dirty="0" smtClean="0">
                <a:solidFill>
                  <a:srgbClr val="FFFF00"/>
                </a:solidFill>
              </a:rPr>
              <a:t>Ella</a:t>
            </a:r>
            <a:r>
              <a:rPr lang="en-US" dirty="0" smtClean="0"/>
              <a:t>:  </a:t>
            </a:r>
            <a:r>
              <a:rPr lang="en-US" i="1" dirty="0" smtClean="0"/>
              <a:t>(even if they’re mean!)</a:t>
            </a:r>
            <a:r>
              <a:rPr lang="en-US" dirty="0" smtClean="0"/>
              <a:t/>
            </a:r>
            <a:br>
              <a:rPr lang="en-US" dirty="0" smtClean="0"/>
            </a:br>
            <a:r>
              <a:rPr lang="en-US" dirty="0" smtClean="0"/>
              <a:t>“Love one another, as I have loved you!</a:t>
            </a:r>
            <a:br>
              <a:rPr lang="en-US" dirty="0" smtClean="0"/>
            </a:br>
            <a:r>
              <a:rPr lang="en-US" dirty="0" smtClean="0"/>
              <a:t>By this shall all men know that you are mine,</a:t>
            </a:r>
            <a:br>
              <a:rPr lang="en-US" dirty="0" smtClean="0"/>
            </a:br>
            <a:r>
              <a:rPr lang="en-US" dirty="0" smtClean="0"/>
              <a:t>If you have love for one another all the time!”</a:t>
            </a:r>
            <a:endParaRPr lang="en-US" dirty="0"/>
          </a:p>
        </p:txBody>
      </p:sp>
    </p:spTree>
    <p:extLst>
      <p:ext uri="{BB962C8B-B14F-4D97-AF65-F5344CB8AC3E}">
        <p14:creationId xmlns:p14="http://schemas.microsoft.com/office/powerpoint/2010/main" val="93547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We like sheep</a:t>
            </a:r>
            <a:br>
              <a:rPr lang="en-US" dirty="0" smtClean="0"/>
            </a:br>
            <a:r>
              <a:rPr lang="en-US" dirty="0" smtClean="0"/>
              <a:t>We like sheep</a:t>
            </a:r>
            <a:br>
              <a:rPr lang="en-US" dirty="0" smtClean="0"/>
            </a:br>
            <a:r>
              <a:rPr lang="en-US" dirty="0" smtClean="0"/>
              <a:t>We like sheep </a:t>
            </a:r>
            <a:r>
              <a:rPr lang="en-US" dirty="0" err="1" smtClean="0"/>
              <a:t>‘cause</a:t>
            </a:r>
            <a:r>
              <a:rPr lang="en-US" dirty="0" smtClean="0"/>
              <a:t> sheep is what we are.</a:t>
            </a:r>
            <a:br>
              <a:rPr lang="en-US" dirty="0" smtClean="0"/>
            </a:br>
            <a:r>
              <a:rPr lang="en-US" dirty="0" err="1" smtClean="0"/>
              <a:t>‘Cause</a:t>
            </a:r>
            <a:r>
              <a:rPr lang="en-US" dirty="0" smtClean="0"/>
              <a:t> sheep is what we are</a:t>
            </a:r>
            <a:br>
              <a:rPr lang="en-US" dirty="0" smtClean="0"/>
            </a:br>
            <a:r>
              <a:rPr lang="en-US" dirty="0" smtClean="0"/>
              <a:t>We think they’re the best by far,</a:t>
            </a:r>
            <a:br>
              <a:rPr lang="en-US" dirty="0" smtClean="0"/>
            </a:br>
            <a:r>
              <a:rPr lang="en-US" dirty="0" smtClean="0"/>
              <a:t>We like sheep </a:t>
            </a:r>
            <a:r>
              <a:rPr lang="en-US" dirty="0" err="1" smtClean="0"/>
              <a:t>‘cause</a:t>
            </a:r>
            <a:r>
              <a:rPr lang="en-US" dirty="0" smtClean="0"/>
              <a:t> sheep is what we are!</a:t>
            </a:r>
            <a:br>
              <a:rPr lang="en-US" dirty="0" smtClean="0"/>
            </a:br>
            <a:r>
              <a:rPr lang="en-US" dirty="0" smtClean="0"/>
              <a:t>We repeat:  we like sheep!</a:t>
            </a:r>
            <a:br>
              <a:rPr lang="en-US" dirty="0" smtClean="0"/>
            </a:br>
            <a:r>
              <a:rPr lang="en-US" dirty="0" smtClean="0"/>
              <a:t>We like sheep </a:t>
            </a:r>
            <a:r>
              <a:rPr lang="en-US" dirty="0" err="1" smtClean="0"/>
              <a:t>‘cause</a:t>
            </a:r>
            <a:r>
              <a:rPr lang="en-US" dirty="0" smtClean="0"/>
              <a:t> sheep is what we are! </a:t>
            </a:r>
            <a:endParaRPr lang="en-US" dirty="0"/>
          </a:p>
        </p:txBody>
      </p:sp>
    </p:spTree>
    <p:extLst>
      <p:ext uri="{BB962C8B-B14F-4D97-AF65-F5344CB8AC3E}">
        <p14:creationId xmlns:p14="http://schemas.microsoft.com/office/powerpoint/2010/main" val="25316370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err="1" smtClean="0">
                <a:solidFill>
                  <a:srgbClr val="FFFF00"/>
                </a:solidFill>
              </a:rPr>
              <a:t>Tayah</a:t>
            </a:r>
            <a:r>
              <a:rPr lang="en-US" dirty="0" smtClean="0"/>
              <a:t>:  Ramsey, I haven’t been very nice to </a:t>
            </a:r>
            <a:r>
              <a:rPr lang="en-US" dirty="0" err="1" smtClean="0"/>
              <a:t>Grimey</a:t>
            </a:r>
            <a:r>
              <a:rPr lang="en-US" dirty="0" smtClean="0"/>
              <a:t>, or you either, but I know what to do now.</a:t>
            </a:r>
            <a:br>
              <a:rPr lang="en-US" dirty="0" smtClean="0"/>
            </a:br>
            <a:r>
              <a:rPr lang="en-US" dirty="0"/>
              <a:t/>
            </a:r>
            <a:br>
              <a:rPr lang="en-US" dirty="0"/>
            </a:br>
            <a:r>
              <a:rPr lang="en-US" dirty="0" smtClean="0"/>
              <a:t>“Love one another!” </a:t>
            </a:r>
            <a:br>
              <a:rPr lang="en-US" dirty="0" smtClean="0"/>
            </a:br>
            <a:r>
              <a:rPr lang="en-US" dirty="0" smtClean="0"/>
              <a:t>He said, “Love one another.”</a:t>
            </a:r>
            <a:br>
              <a:rPr lang="en-US" dirty="0" smtClean="0"/>
            </a:br>
            <a:r>
              <a:rPr lang="en-US" dirty="0" smtClean="0"/>
              <a:t>He said, “Love one another, as I have loved you!</a:t>
            </a:r>
            <a:br>
              <a:rPr lang="en-US" dirty="0" smtClean="0"/>
            </a:br>
            <a:r>
              <a:rPr lang="en-US" dirty="0" smtClean="0">
                <a:solidFill>
                  <a:srgbClr val="FFFF00"/>
                </a:solidFill>
              </a:rPr>
              <a:t>All</a:t>
            </a:r>
            <a:r>
              <a:rPr lang="en-US" dirty="0" smtClean="0"/>
              <a:t>:  By this shall all men know that you are mine,</a:t>
            </a:r>
            <a:br>
              <a:rPr lang="en-US" dirty="0" smtClean="0"/>
            </a:br>
            <a:r>
              <a:rPr lang="en-US" dirty="0" smtClean="0"/>
              <a:t>If you have love for one another all the time!”</a:t>
            </a:r>
            <a:endParaRPr lang="en-US" dirty="0"/>
          </a:p>
        </p:txBody>
      </p:sp>
    </p:spTree>
    <p:extLst>
      <p:ext uri="{BB962C8B-B14F-4D97-AF65-F5344CB8AC3E}">
        <p14:creationId xmlns:p14="http://schemas.microsoft.com/office/powerpoint/2010/main" val="12815514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Chase</a:t>
            </a:r>
            <a:r>
              <a:rPr lang="en-US" dirty="0" smtClean="0"/>
              <a:t>:  Do you hear what I hear?  Listen!</a:t>
            </a:r>
            <a:br>
              <a:rPr lang="en-US" dirty="0" smtClean="0"/>
            </a:br>
            <a:r>
              <a:rPr lang="en-US" dirty="0" smtClean="0">
                <a:solidFill>
                  <a:srgbClr val="FFFF00"/>
                </a:solidFill>
              </a:rPr>
              <a:t>Madison</a:t>
            </a:r>
            <a:r>
              <a:rPr lang="en-US" dirty="0" smtClean="0"/>
              <a:t>:  Look it’s Jesus!</a:t>
            </a:r>
            <a:br>
              <a:rPr lang="en-US" dirty="0" smtClean="0"/>
            </a:br>
            <a:r>
              <a:rPr lang="en-US" dirty="0" smtClean="0">
                <a:solidFill>
                  <a:srgbClr val="FFFF00"/>
                </a:solidFill>
              </a:rPr>
              <a:t>Lindsay</a:t>
            </a:r>
            <a:r>
              <a:rPr lang="en-US" dirty="0" smtClean="0"/>
              <a:t>:  He’s got </a:t>
            </a:r>
            <a:r>
              <a:rPr lang="en-US" dirty="0" err="1" smtClean="0"/>
              <a:t>Grimey</a:t>
            </a:r>
            <a:r>
              <a:rPr lang="en-US" dirty="0" smtClean="0"/>
              <a:t>!</a:t>
            </a:r>
            <a:br>
              <a:rPr lang="en-US" dirty="0" smtClean="0"/>
            </a:br>
            <a:r>
              <a:rPr lang="en-US" dirty="0" smtClean="0">
                <a:solidFill>
                  <a:srgbClr val="FFFF00"/>
                </a:solidFill>
              </a:rPr>
              <a:t>Audrey</a:t>
            </a:r>
            <a:r>
              <a:rPr lang="en-US" dirty="0" smtClean="0"/>
              <a:t>:  Hey, guys, here’s our second chance!</a:t>
            </a:r>
            <a:br>
              <a:rPr lang="en-US" dirty="0" smtClean="0"/>
            </a:br>
            <a:r>
              <a:rPr lang="en-US" dirty="0"/>
              <a:t/>
            </a:r>
            <a:br>
              <a:rPr lang="en-US" dirty="0"/>
            </a:br>
            <a:r>
              <a:rPr lang="en-US" dirty="0" smtClean="0"/>
              <a:t>“By this shall all men know that you are mine,</a:t>
            </a:r>
            <a:br>
              <a:rPr lang="en-US" dirty="0" smtClean="0"/>
            </a:br>
            <a:r>
              <a:rPr lang="en-US" dirty="0" smtClean="0"/>
              <a:t>If you have love for one another all the time!”</a:t>
            </a:r>
            <a:br>
              <a:rPr lang="en-US" dirty="0" smtClean="0"/>
            </a:br>
            <a:r>
              <a:rPr lang="en-US" dirty="0"/>
              <a:t/>
            </a:r>
            <a:br>
              <a:rPr lang="en-US" dirty="0"/>
            </a:br>
            <a:r>
              <a:rPr lang="en-US" dirty="0" smtClean="0"/>
              <a:t>“By this shall all men know that you are mine,</a:t>
            </a:r>
            <a:br>
              <a:rPr lang="en-US" dirty="0" smtClean="0"/>
            </a:br>
            <a:r>
              <a:rPr lang="en-US" dirty="0" smtClean="0"/>
              <a:t>If you have love for one another all the time!”</a:t>
            </a:r>
            <a:endParaRPr lang="en-US" dirty="0"/>
          </a:p>
        </p:txBody>
      </p:sp>
    </p:spTree>
    <p:extLst>
      <p:ext uri="{BB962C8B-B14F-4D97-AF65-F5344CB8AC3E}">
        <p14:creationId xmlns:p14="http://schemas.microsoft.com/office/powerpoint/2010/main" val="39819574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All</a:t>
            </a:r>
            <a:r>
              <a:rPr lang="en-US" dirty="0" smtClean="0"/>
              <a:t>:  Welcome </a:t>
            </a:r>
            <a:r>
              <a:rPr lang="en-US" dirty="0" err="1" smtClean="0"/>
              <a:t>baaaaaack</a:t>
            </a:r>
            <a:r>
              <a:rPr lang="en-US" dirty="0" smtClean="0"/>
              <a:t>!  Welcome </a:t>
            </a:r>
            <a:r>
              <a:rPr lang="en-US" dirty="0" err="1" smtClean="0"/>
              <a:t>baaaaaack</a:t>
            </a:r>
            <a:r>
              <a:rPr lang="en-US" dirty="0" smtClean="0"/>
              <a:t>!</a:t>
            </a:r>
            <a:br>
              <a:rPr lang="en-US" dirty="0" smtClean="0"/>
            </a:br>
            <a:r>
              <a:rPr lang="en-US" dirty="0"/>
              <a:t/>
            </a:r>
            <a:br>
              <a:rPr lang="en-US" dirty="0"/>
            </a:br>
            <a:r>
              <a:rPr lang="en-US" dirty="0" smtClean="0">
                <a:solidFill>
                  <a:srgbClr val="FFFF00"/>
                </a:solidFill>
              </a:rPr>
              <a:t>Riley</a:t>
            </a:r>
            <a:r>
              <a:rPr lang="en-US" dirty="0" smtClean="0"/>
              <a:t>:  </a:t>
            </a:r>
            <a:r>
              <a:rPr lang="en-US" dirty="0" err="1" smtClean="0"/>
              <a:t>Thaaaaaaaanks</a:t>
            </a:r>
            <a:r>
              <a:rPr lang="en-US" dirty="0" smtClean="0"/>
              <a:t>!</a:t>
            </a:r>
            <a:br>
              <a:rPr lang="en-US" dirty="0" smtClean="0"/>
            </a:br>
            <a:r>
              <a:rPr lang="en-US" dirty="0"/>
              <a:t/>
            </a:r>
            <a:br>
              <a:rPr lang="en-US" dirty="0"/>
            </a:br>
            <a:r>
              <a:rPr lang="en-US" dirty="0" smtClean="0">
                <a:solidFill>
                  <a:srgbClr val="FFFF00"/>
                </a:solidFill>
              </a:rPr>
              <a:t>Mr. Kelly</a:t>
            </a:r>
            <a:r>
              <a:rPr lang="en-US" dirty="0" smtClean="0"/>
              <a:t>:  Here </a:t>
            </a:r>
            <a:r>
              <a:rPr lang="en-US" dirty="0" err="1" smtClean="0"/>
              <a:t>ya</a:t>
            </a:r>
            <a:r>
              <a:rPr lang="en-US" dirty="0" smtClean="0"/>
              <a:t> go, </a:t>
            </a:r>
            <a:r>
              <a:rPr lang="en-US" dirty="0" err="1" smtClean="0"/>
              <a:t>Grimey</a:t>
            </a:r>
            <a:r>
              <a:rPr lang="en-US" dirty="0" smtClean="0"/>
              <a:t>.  Now, let’s make sure all the other sheep are here.  1, 2, 3, 4…</a:t>
            </a:r>
            <a:br>
              <a:rPr lang="en-US" dirty="0" smtClean="0"/>
            </a:br>
            <a:r>
              <a:rPr lang="en-US" dirty="0"/>
              <a:t/>
            </a:r>
            <a:br>
              <a:rPr lang="en-US" dirty="0"/>
            </a:br>
            <a:r>
              <a:rPr lang="en-US" dirty="0" smtClean="0">
                <a:solidFill>
                  <a:srgbClr val="FFFF00"/>
                </a:solidFill>
              </a:rPr>
              <a:t>Randy</a:t>
            </a:r>
            <a:r>
              <a:rPr lang="en-US" dirty="0" smtClean="0"/>
              <a:t>:  </a:t>
            </a:r>
            <a:r>
              <a:rPr lang="en-US" dirty="0" err="1" smtClean="0"/>
              <a:t>Grimey</a:t>
            </a:r>
            <a:r>
              <a:rPr lang="en-US" dirty="0" smtClean="0"/>
              <a:t>, we’re sorry for the way we treated you.  Will you forgive us?</a:t>
            </a:r>
            <a:br>
              <a:rPr lang="en-US" dirty="0" smtClean="0"/>
            </a:br>
            <a:endParaRPr lang="en-US" dirty="0"/>
          </a:p>
        </p:txBody>
      </p:sp>
    </p:spTree>
    <p:extLst>
      <p:ext uri="{BB962C8B-B14F-4D97-AF65-F5344CB8AC3E}">
        <p14:creationId xmlns:p14="http://schemas.microsoft.com/office/powerpoint/2010/main" val="30499747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Riley</a:t>
            </a:r>
            <a:r>
              <a:rPr lang="en-US" dirty="0" smtClean="0"/>
              <a:t>:  Ah, sure.  After all, the shepherd forgave me for not following him.  The least I can do is forgive you.</a:t>
            </a:r>
            <a:br>
              <a:rPr lang="en-US" dirty="0" smtClean="0"/>
            </a:br>
            <a:r>
              <a:rPr lang="en-US" dirty="0"/>
              <a:t/>
            </a:r>
            <a:br>
              <a:rPr lang="en-US" dirty="0"/>
            </a:br>
            <a:r>
              <a:rPr lang="en-US" dirty="0" smtClean="0">
                <a:solidFill>
                  <a:srgbClr val="FFFF00"/>
                </a:solidFill>
              </a:rPr>
              <a:t>Tristan</a:t>
            </a:r>
            <a:r>
              <a:rPr lang="en-US" dirty="0" smtClean="0"/>
              <a:t>:  Boy, you seem different, </a:t>
            </a:r>
            <a:r>
              <a:rPr lang="en-US" dirty="0" err="1" smtClean="0"/>
              <a:t>Grimey</a:t>
            </a:r>
            <a:r>
              <a:rPr lang="en-US" dirty="0" smtClean="0"/>
              <a:t>.</a:t>
            </a:r>
            <a:br>
              <a:rPr lang="en-US" dirty="0" smtClean="0"/>
            </a:br>
            <a:r>
              <a:rPr lang="en-US" dirty="0"/>
              <a:t/>
            </a:r>
            <a:br>
              <a:rPr lang="en-US" dirty="0"/>
            </a:br>
            <a:r>
              <a:rPr lang="en-US" dirty="0" smtClean="0">
                <a:solidFill>
                  <a:srgbClr val="FFFF00"/>
                </a:solidFill>
              </a:rPr>
              <a:t>Riley</a:t>
            </a:r>
            <a:r>
              <a:rPr lang="en-US" dirty="0" smtClean="0"/>
              <a:t>:  Yeah, I am.  You know, I’m still </a:t>
            </a:r>
            <a:r>
              <a:rPr lang="en-US" dirty="0" err="1" smtClean="0"/>
              <a:t>Grimey</a:t>
            </a:r>
            <a:r>
              <a:rPr lang="en-US" dirty="0" smtClean="0"/>
              <a:t> on the outside, but on the inside, I’m not </a:t>
            </a:r>
            <a:r>
              <a:rPr lang="en-US" dirty="0" err="1" smtClean="0"/>
              <a:t>Grimey</a:t>
            </a:r>
            <a:r>
              <a:rPr lang="en-US" dirty="0" smtClean="0"/>
              <a:t> any more!</a:t>
            </a:r>
            <a:br>
              <a:rPr lang="en-US" dirty="0" smtClean="0"/>
            </a:br>
            <a:r>
              <a:rPr lang="en-US" dirty="0"/>
              <a:t/>
            </a:r>
            <a:br>
              <a:rPr lang="en-US" dirty="0"/>
            </a:br>
            <a:r>
              <a:rPr lang="en-US" dirty="0" err="1" smtClean="0">
                <a:solidFill>
                  <a:srgbClr val="FFFF00"/>
                </a:solidFill>
              </a:rPr>
              <a:t>Tayah</a:t>
            </a:r>
            <a:r>
              <a:rPr lang="en-US" dirty="0" smtClean="0"/>
              <a:t>:  That’s funny.  Until I asked you to forgive me, I felt </a:t>
            </a:r>
            <a:r>
              <a:rPr lang="en-US" dirty="0" err="1" smtClean="0"/>
              <a:t>Grimey</a:t>
            </a:r>
            <a:r>
              <a:rPr lang="en-US" dirty="0" smtClean="0"/>
              <a:t> on the inside, too.</a:t>
            </a:r>
            <a:br>
              <a:rPr lang="en-US" dirty="0" smtClean="0"/>
            </a:br>
            <a:endParaRPr lang="en-US" dirty="0"/>
          </a:p>
        </p:txBody>
      </p:sp>
    </p:spTree>
    <p:extLst>
      <p:ext uri="{BB962C8B-B14F-4D97-AF65-F5344CB8AC3E}">
        <p14:creationId xmlns:p14="http://schemas.microsoft.com/office/powerpoint/2010/main" val="76132611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6896"/>
            <a:ext cx="12041746" cy="6581104"/>
          </a:xfrm>
        </p:spPr>
        <p:txBody>
          <a:bodyPr>
            <a:normAutofit fontScale="90000"/>
          </a:bodyPr>
          <a:lstStyle/>
          <a:p>
            <a:pPr algn="ctr"/>
            <a:r>
              <a:rPr lang="en-US" dirty="0" smtClean="0">
                <a:solidFill>
                  <a:srgbClr val="FFFF00"/>
                </a:solidFill>
              </a:rPr>
              <a:t>Emma</a:t>
            </a:r>
            <a:r>
              <a:rPr lang="en-US" dirty="0" smtClean="0"/>
              <a:t>:  I guess we’re all </a:t>
            </a:r>
            <a:r>
              <a:rPr lang="en-US" dirty="0" err="1" smtClean="0"/>
              <a:t>Grimey</a:t>
            </a:r>
            <a:r>
              <a:rPr lang="en-US" dirty="0" smtClean="0"/>
              <a:t> until we follow the shepherd!</a:t>
            </a:r>
            <a:br>
              <a:rPr lang="en-US" dirty="0" smtClean="0"/>
            </a:br>
            <a:r>
              <a:rPr lang="en-US" dirty="0"/>
              <a:t/>
            </a:r>
            <a:br>
              <a:rPr lang="en-US" dirty="0"/>
            </a:br>
            <a:r>
              <a:rPr lang="en-US" dirty="0" smtClean="0">
                <a:solidFill>
                  <a:srgbClr val="FFFF00"/>
                </a:solidFill>
              </a:rPr>
              <a:t>Georgia</a:t>
            </a:r>
            <a:r>
              <a:rPr lang="en-US" dirty="0" smtClean="0"/>
              <a:t>:  Well, I’ve learned an important lesson today.</a:t>
            </a:r>
            <a:br>
              <a:rPr lang="en-US" dirty="0" smtClean="0"/>
            </a:br>
            <a:r>
              <a:rPr lang="en-US" dirty="0"/>
              <a:t/>
            </a:r>
            <a:br>
              <a:rPr lang="en-US" dirty="0"/>
            </a:br>
            <a:r>
              <a:rPr lang="en-US" dirty="0" err="1" smtClean="0">
                <a:solidFill>
                  <a:srgbClr val="FFFF00"/>
                </a:solidFill>
              </a:rPr>
              <a:t>Jalynd</a:t>
            </a:r>
            <a:r>
              <a:rPr lang="en-US" dirty="0" smtClean="0"/>
              <a:t>:  What’s that?</a:t>
            </a:r>
            <a:br>
              <a:rPr lang="en-US" dirty="0" smtClean="0"/>
            </a:br>
            <a:r>
              <a:rPr lang="en-US" dirty="0"/>
              <a:t/>
            </a:r>
            <a:br>
              <a:rPr lang="en-US" dirty="0"/>
            </a:br>
            <a:r>
              <a:rPr lang="en-US" dirty="0" smtClean="0">
                <a:solidFill>
                  <a:srgbClr val="FFFF00"/>
                </a:solidFill>
              </a:rPr>
              <a:t>Georgia</a:t>
            </a:r>
            <a:r>
              <a:rPr lang="en-US" dirty="0" smtClean="0"/>
              <a:t>:  That just because you’re in the flock, it doesn’t mean that you’re really following the shepherd.</a:t>
            </a:r>
            <a:br>
              <a:rPr lang="en-US" dirty="0" smtClean="0"/>
            </a:br>
            <a:r>
              <a:rPr lang="en-US" dirty="0"/>
              <a:t/>
            </a:r>
            <a:br>
              <a:rPr lang="en-US" dirty="0"/>
            </a:br>
            <a:r>
              <a:rPr lang="en-US" dirty="0" smtClean="0">
                <a:solidFill>
                  <a:srgbClr val="FFFF00"/>
                </a:solidFill>
              </a:rPr>
              <a:t>Abigail</a:t>
            </a:r>
            <a:r>
              <a:rPr lang="en-US" dirty="0" smtClean="0"/>
              <a:t>:  You’re right about that, Eunice.  You know what I learned?</a:t>
            </a:r>
            <a:br>
              <a:rPr lang="en-US" dirty="0" smtClean="0"/>
            </a:br>
            <a:endParaRPr lang="en-US" dirty="0"/>
          </a:p>
        </p:txBody>
      </p:sp>
    </p:spTree>
    <p:extLst>
      <p:ext uri="{BB962C8B-B14F-4D97-AF65-F5344CB8AC3E}">
        <p14:creationId xmlns:p14="http://schemas.microsoft.com/office/powerpoint/2010/main" val="10679341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err="1" smtClean="0">
                <a:solidFill>
                  <a:srgbClr val="FFFF00"/>
                </a:solidFill>
              </a:rPr>
              <a:t>Jalynd</a:t>
            </a:r>
            <a:r>
              <a:rPr lang="en-US" dirty="0" smtClean="0"/>
              <a:t>:  What?</a:t>
            </a:r>
            <a:br>
              <a:rPr lang="en-US" dirty="0" smtClean="0"/>
            </a:br>
            <a:r>
              <a:rPr lang="en-US" dirty="0"/>
              <a:t/>
            </a:r>
            <a:br>
              <a:rPr lang="en-US" dirty="0"/>
            </a:br>
            <a:r>
              <a:rPr lang="en-US" dirty="0" smtClean="0">
                <a:solidFill>
                  <a:srgbClr val="FFFF00"/>
                </a:solidFill>
              </a:rPr>
              <a:t>Abigail</a:t>
            </a:r>
            <a:r>
              <a:rPr lang="en-US" dirty="0" smtClean="0"/>
              <a:t>:  That when you really want to obey Jesus, he always gives you a second chance.  </a:t>
            </a:r>
            <a:br>
              <a:rPr lang="en-US" dirty="0" smtClean="0"/>
            </a:br>
            <a:r>
              <a:rPr lang="en-US" dirty="0"/>
              <a:t/>
            </a:r>
            <a:br>
              <a:rPr lang="en-US" dirty="0"/>
            </a:br>
            <a:r>
              <a:rPr lang="en-US" dirty="0" err="1" smtClean="0">
                <a:solidFill>
                  <a:srgbClr val="FFFF00"/>
                </a:solidFill>
              </a:rPr>
              <a:t>Noa</a:t>
            </a:r>
            <a:r>
              <a:rPr lang="en-US" dirty="0" smtClean="0"/>
              <a:t>:  That’s right.  I never thought of that.  </a:t>
            </a:r>
            <a:br>
              <a:rPr lang="en-US" dirty="0" smtClean="0"/>
            </a:br>
            <a:r>
              <a:rPr lang="en-US" dirty="0"/>
              <a:t/>
            </a:r>
            <a:br>
              <a:rPr lang="en-US" dirty="0"/>
            </a:br>
            <a:r>
              <a:rPr lang="en-US" dirty="0" smtClean="0">
                <a:solidFill>
                  <a:srgbClr val="FFFF00"/>
                </a:solidFill>
              </a:rPr>
              <a:t>Riley</a:t>
            </a:r>
            <a:r>
              <a:rPr lang="en-US" dirty="0" smtClean="0"/>
              <a:t>:  Well, I think I learned the most important lesson.</a:t>
            </a:r>
            <a:br>
              <a:rPr lang="en-US" dirty="0" smtClean="0"/>
            </a:br>
            <a:r>
              <a:rPr lang="en-US" dirty="0"/>
              <a:t/>
            </a:r>
            <a:br>
              <a:rPr lang="en-US" dirty="0"/>
            </a:br>
            <a:r>
              <a:rPr lang="en-US" dirty="0" smtClean="0">
                <a:solidFill>
                  <a:srgbClr val="FFFF00"/>
                </a:solidFill>
              </a:rPr>
              <a:t>Campbell</a:t>
            </a:r>
            <a:r>
              <a:rPr lang="en-US" dirty="0" smtClean="0"/>
              <a:t>:  What did you learn </a:t>
            </a:r>
            <a:r>
              <a:rPr lang="en-US" dirty="0" err="1" smtClean="0"/>
              <a:t>Grimey</a:t>
            </a:r>
            <a:r>
              <a:rPr lang="en-US" dirty="0" smtClean="0"/>
              <a:t>?</a:t>
            </a:r>
            <a:br>
              <a:rPr lang="en-US" dirty="0" smtClean="0"/>
            </a:br>
            <a:endParaRPr lang="en-US" dirty="0"/>
          </a:p>
        </p:txBody>
      </p:sp>
    </p:spTree>
    <p:extLst>
      <p:ext uri="{BB962C8B-B14F-4D97-AF65-F5344CB8AC3E}">
        <p14:creationId xmlns:p14="http://schemas.microsoft.com/office/powerpoint/2010/main" val="2323259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All We Like Sheep</a:t>
            </a:r>
            <a:br>
              <a:rPr lang="en-US" dirty="0" smtClean="0"/>
            </a:br>
            <a:r>
              <a:rPr lang="en-US" dirty="0"/>
              <a:t/>
            </a:r>
            <a:br>
              <a:rPr lang="en-US" dirty="0"/>
            </a:br>
            <a:r>
              <a:rPr lang="en-US" dirty="0" smtClean="0">
                <a:solidFill>
                  <a:srgbClr val="FFFF00"/>
                </a:solidFill>
              </a:rPr>
              <a:t>Riley</a:t>
            </a:r>
            <a:r>
              <a:rPr lang="en-US" dirty="0" smtClean="0"/>
              <a:t>:  Each lamb is precious to Jesus, our Shepherd,</a:t>
            </a:r>
            <a:br>
              <a:rPr lang="en-US" dirty="0" smtClean="0"/>
            </a:br>
            <a:r>
              <a:rPr lang="en-US" dirty="0" smtClean="0"/>
              <a:t>We can’t wander out of His love.</a:t>
            </a:r>
            <a:br>
              <a:rPr lang="en-US" dirty="0" smtClean="0"/>
            </a:br>
            <a:r>
              <a:rPr lang="en-US" dirty="0" smtClean="0"/>
              <a:t>He gives His life for the least of His children,</a:t>
            </a:r>
            <a:br>
              <a:rPr lang="en-US" dirty="0" smtClean="0"/>
            </a:br>
            <a:r>
              <a:rPr lang="en-US" dirty="0" smtClean="0"/>
              <a:t>But everyone needs Him because…</a:t>
            </a:r>
            <a:endParaRPr lang="en-US" dirty="0"/>
          </a:p>
        </p:txBody>
      </p:sp>
    </p:spTree>
    <p:extLst>
      <p:ext uri="{BB962C8B-B14F-4D97-AF65-F5344CB8AC3E}">
        <p14:creationId xmlns:p14="http://schemas.microsoft.com/office/powerpoint/2010/main" val="39557655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All we, like sheep, have gone astray,</a:t>
            </a:r>
            <a:br>
              <a:rPr lang="en-US" dirty="0" smtClean="0"/>
            </a:br>
            <a:r>
              <a:rPr lang="en-US" dirty="0" smtClean="0"/>
              <a:t>All we, like sheep, have wandered away,</a:t>
            </a:r>
            <a:br>
              <a:rPr lang="en-US" dirty="0" smtClean="0"/>
            </a:br>
            <a:r>
              <a:rPr lang="en-US" dirty="0" smtClean="0"/>
              <a:t>All we, like sheep, must learn to obey,</a:t>
            </a:r>
            <a:br>
              <a:rPr lang="en-US" dirty="0" smtClean="0"/>
            </a:br>
            <a:r>
              <a:rPr lang="en-US" dirty="0" smtClean="0"/>
              <a:t>And follow Him, follow Him, follow Him each day!</a:t>
            </a:r>
            <a:endParaRPr lang="en-US" dirty="0"/>
          </a:p>
        </p:txBody>
      </p:sp>
    </p:spTree>
    <p:extLst>
      <p:ext uri="{BB962C8B-B14F-4D97-AF65-F5344CB8AC3E}">
        <p14:creationId xmlns:p14="http://schemas.microsoft.com/office/powerpoint/2010/main" val="11180416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God proved His love for us when He sent Jesus,</a:t>
            </a:r>
            <a:br>
              <a:rPr lang="en-US" dirty="0" smtClean="0"/>
            </a:br>
            <a:r>
              <a:rPr lang="en-US" dirty="0" smtClean="0"/>
              <a:t>To show us the way we should live.</a:t>
            </a:r>
            <a:br>
              <a:rPr lang="en-US" dirty="0" smtClean="0"/>
            </a:br>
            <a:r>
              <a:rPr lang="en-US" dirty="0" smtClean="0"/>
              <a:t>We prove our love for Him when we obey Him,</a:t>
            </a:r>
            <a:br>
              <a:rPr lang="en-US" dirty="0" smtClean="0"/>
            </a:br>
            <a:r>
              <a:rPr lang="en-US" dirty="0" smtClean="0"/>
              <a:t>And keep the commandments He gives.</a:t>
            </a:r>
            <a:endParaRPr lang="en-US" dirty="0"/>
          </a:p>
        </p:txBody>
      </p:sp>
    </p:spTree>
    <p:extLst>
      <p:ext uri="{BB962C8B-B14F-4D97-AF65-F5344CB8AC3E}">
        <p14:creationId xmlns:p14="http://schemas.microsoft.com/office/powerpoint/2010/main" val="7200616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All we, like sheep, have gone astray,</a:t>
            </a:r>
            <a:br>
              <a:rPr lang="en-US" dirty="0" smtClean="0"/>
            </a:br>
            <a:r>
              <a:rPr lang="en-US" dirty="0" smtClean="0"/>
              <a:t>All we, like sheep, have wandered away,</a:t>
            </a:r>
            <a:br>
              <a:rPr lang="en-US" dirty="0" smtClean="0"/>
            </a:br>
            <a:r>
              <a:rPr lang="en-US" dirty="0" smtClean="0"/>
              <a:t>All we, like sheep, must learn to obey,</a:t>
            </a:r>
            <a:br>
              <a:rPr lang="en-US" dirty="0" smtClean="0"/>
            </a:br>
            <a:r>
              <a:rPr lang="en-US" dirty="0" smtClean="0"/>
              <a:t>And follow Him, follow Him, follow Him each day!</a:t>
            </a:r>
            <a:endParaRPr lang="en-US" dirty="0"/>
          </a:p>
        </p:txBody>
      </p:sp>
    </p:spTree>
    <p:extLst>
      <p:ext uri="{BB962C8B-B14F-4D97-AF65-F5344CB8AC3E}">
        <p14:creationId xmlns:p14="http://schemas.microsoft.com/office/powerpoint/2010/main" val="347994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Riley</a:t>
            </a:r>
            <a:r>
              <a:rPr lang="en-US" dirty="0" smtClean="0"/>
              <a:t>:  Ah, enough with all your sissy songs!  Let’s have some real fun!</a:t>
            </a:r>
            <a:br>
              <a:rPr lang="en-US" dirty="0" smtClean="0"/>
            </a:br>
            <a:r>
              <a:rPr lang="en-US" dirty="0"/>
              <a:t/>
            </a:r>
            <a:br>
              <a:rPr lang="en-US" dirty="0"/>
            </a:br>
            <a:r>
              <a:rPr lang="en-US" dirty="0" smtClean="0">
                <a:solidFill>
                  <a:srgbClr val="FFFF00"/>
                </a:solidFill>
              </a:rPr>
              <a:t>Ethan</a:t>
            </a:r>
            <a:r>
              <a:rPr lang="en-US" dirty="0" smtClean="0"/>
              <a:t>:  What’s wrong now, </a:t>
            </a:r>
            <a:r>
              <a:rPr lang="en-US" dirty="0" err="1" smtClean="0"/>
              <a:t>Grimey</a:t>
            </a:r>
            <a:r>
              <a:rPr lang="en-US" dirty="0" smtClean="0"/>
              <a:t>?</a:t>
            </a:r>
            <a:br>
              <a:rPr lang="en-US" dirty="0" smtClean="0"/>
            </a:br>
            <a:r>
              <a:rPr lang="en-US" dirty="0"/>
              <a:t/>
            </a:r>
            <a:br>
              <a:rPr lang="en-US" dirty="0"/>
            </a:br>
            <a:r>
              <a:rPr lang="en-US" dirty="0" smtClean="0">
                <a:solidFill>
                  <a:srgbClr val="FFFF00"/>
                </a:solidFill>
              </a:rPr>
              <a:t>Riley</a:t>
            </a:r>
            <a:r>
              <a:rPr lang="en-US" dirty="0" smtClean="0"/>
              <a:t>:  Well, this game’s boring.  Hey, let’s play runaway!</a:t>
            </a:r>
            <a:br>
              <a:rPr lang="en-US" dirty="0" smtClean="0"/>
            </a:br>
            <a:r>
              <a:rPr lang="en-US" dirty="0"/>
              <a:t/>
            </a:r>
            <a:br>
              <a:rPr lang="en-US" dirty="0"/>
            </a:br>
            <a:r>
              <a:rPr lang="en-US" dirty="0" smtClean="0">
                <a:solidFill>
                  <a:srgbClr val="FFFF00"/>
                </a:solidFill>
              </a:rPr>
              <a:t>All</a:t>
            </a:r>
            <a:r>
              <a:rPr lang="en-US" dirty="0" smtClean="0"/>
              <a:t>:  Not runaway!</a:t>
            </a:r>
            <a:br>
              <a:rPr lang="en-US" dirty="0" smtClean="0"/>
            </a:br>
            <a:r>
              <a:rPr lang="en-US" dirty="0"/>
              <a:t/>
            </a:r>
            <a:br>
              <a:rPr lang="en-US" dirty="0"/>
            </a:br>
            <a:r>
              <a:rPr lang="en-US" dirty="0" smtClean="0">
                <a:solidFill>
                  <a:srgbClr val="FFFF00"/>
                </a:solidFill>
              </a:rPr>
              <a:t>Tyler</a:t>
            </a:r>
            <a:r>
              <a:rPr lang="en-US" dirty="0" smtClean="0"/>
              <a:t>:  No!  The shepherd told us not to!</a:t>
            </a:r>
            <a:br>
              <a:rPr lang="en-US" dirty="0" smtClean="0"/>
            </a:br>
            <a:r>
              <a:rPr lang="en-US" dirty="0"/>
              <a:t/>
            </a:r>
            <a:br>
              <a:rPr lang="en-US" dirty="0"/>
            </a:br>
            <a:r>
              <a:rPr lang="en-US" dirty="0" smtClean="0">
                <a:solidFill>
                  <a:srgbClr val="FFFF00"/>
                </a:solidFill>
              </a:rPr>
              <a:t>Riley</a:t>
            </a:r>
            <a:r>
              <a:rPr lang="en-US" dirty="0" smtClean="0"/>
              <a:t>:  No, the shepherd told us not to!</a:t>
            </a:r>
            <a:endParaRPr lang="en-US" dirty="0"/>
          </a:p>
        </p:txBody>
      </p:sp>
    </p:spTree>
    <p:extLst>
      <p:ext uri="{BB962C8B-B14F-4D97-AF65-F5344CB8AC3E}">
        <p14:creationId xmlns:p14="http://schemas.microsoft.com/office/powerpoint/2010/main" val="42482020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Follow Him, </a:t>
            </a:r>
            <a:br>
              <a:rPr lang="en-US" dirty="0" smtClean="0"/>
            </a:br>
            <a:r>
              <a:rPr lang="en-US" dirty="0" smtClean="0"/>
              <a:t>follow, follow Him,</a:t>
            </a:r>
            <a:br>
              <a:rPr lang="en-US" dirty="0" smtClean="0"/>
            </a:br>
            <a:r>
              <a:rPr lang="en-US" dirty="0" smtClean="0"/>
              <a:t>Follow Him,</a:t>
            </a:r>
            <a:br>
              <a:rPr lang="en-US" dirty="0" smtClean="0"/>
            </a:br>
            <a:r>
              <a:rPr lang="en-US" dirty="0" smtClean="0"/>
              <a:t>Follow, follow Him,</a:t>
            </a:r>
            <a:br>
              <a:rPr lang="en-US" dirty="0" smtClean="0"/>
            </a:br>
            <a:r>
              <a:rPr lang="en-US" dirty="0" smtClean="0"/>
              <a:t>We, like sheep, should follow Him each day!</a:t>
            </a:r>
            <a:endParaRPr lang="en-US" dirty="0"/>
          </a:p>
        </p:txBody>
      </p:sp>
    </p:spTree>
    <p:extLst>
      <p:ext uri="{BB962C8B-B14F-4D97-AF65-F5344CB8AC3E}">
        <p14:creationId xmlns:p14="http://schemas.microsoft.com/office/powerpoint/2010/main" val="4294539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All we, like sheep, have gone astray,</a:t>
            </a:r>
            <a:br>
              <a:rPr lang="en-US" dirty="0" smtClean="0"/>
            </a:br>
            <a:r>
              <a:rPr lang="en-US" dirty="0" smtClean="0"/>
              <a:t>All we, like sheep, have wandered away,</a:t>
            </a:r>
            <a:br>
              <a:rPr lang="en-US" dirty="0" smtClean="0"/>
            </a:br>
            <a:r>
              <a:rPr lang="en-US" dirty="0" smtClean="0"/>
              <a:t>All we, like sheep, must learn to obey,</a:t>
            </a:r>
            <a:br>
              <a:rPr lang="en-US" dirty="0" smtClean="0"/>
            </a:br>
            <a:r>
              <a:rPr lang="en-US" dirty="0" smtClean="0"/>
              <a:t>And follow Him, follow Him, </a:t>
            </a:r>
            <a:br>
              <a:rPr lang="en-US" dirty="0" smtClean="0"/>
            </a:br>
            <a:r>
              <a:rPr lang="en-US" dirty="0" smtClean="0"/>
              <a:t>Follow Him, follow Him </a:t>
            </a:r>
            <a:br>
              <a:rPr lang="en-US" dirty="0" smtClean="0"/>
            </a:br>
            <a:r>
              <a:rPr lang="en-US" dirty="0" smtClean="0"/>
              <a:t>Follow Him, follow Him, follow Him each day!</a:t>
            </a:r>
            <a:endParaRPr lang="en-US" dirty="0"/>
          </a:p>
        </p:txBody>
      </p:sp>
    </p:spTree>
    <p:extLst>
      <p:ext uri="{BB962C8B-B14F-4D97-AF65-F5344CB8AC3E}">
        <p14:creationId xmlns:p14="http://schemas.microsoft.com/office/powerpoint/2010/main" val="8354855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Mr. Kelly</a:t>
            </a:r>
            <a:r>
              <a:rPr lang="en-US" dirty="0" smtClean="0"/>
              <a:t>:  …99, 100!  Well, you do love me!  None of you wandered off while I was away!</a:t>
            </a:r>
            <a:br>
              <a:rPr lang="en-US" dirty="0" smtClean="0"/>
            </a:br>
            <a:r>
              <a:rPr lang="en-US" dirty="0"/>
              <a:t/>
            </a:r>
            <a:br>
              <a:rPr lang="en-US" dirty="0"/>
            </a:br>
            <a:r>
              <a:rPr lang="en-US" dirty="0" smtClean="0">
                <a:solidFill>
                  <a:srgbClr val="FFFF00"/>
                </a:solidFill>
              </a:rPr>
              <a:t>Jordon</a:t>
            </a:r>
            <a:r>
              <a:rPr lang="en-US" dirty="0" smtClean="0"/>
              <a:t>:  Hey, Jesus sure is happy, isn’t he?  </a:t>
            </a:r>
            <a:br>
              <a:rPr lang="en-US" dirty="0" smtClean="0"/>
            </a:br>
            <a:r>
              <a:rPr lang="en-US" dirty="0"/>
              <a:t/>
            </a:r>
            <a:br>
              <a:rPr lang="en-US" dirty="0"/>
            </a:br>
            <a:r>
              <a:rPr lang="en-US" dirty="0" smtClean="0">
                <a:solidFill>
                  <a:srgbClr val="FFFF00"/>
                </a:solidFill>
              </a:rPr>
              <a:t>Jody</a:t>
            </a:r>
            <a:r>
              <a:rPr lang="en-US" dirty="0" smtClean="0"/>
              <a:t>:  He’s got a lot to be happy about.</a:t>
            </a:r>
            <a:br>
              <a:rPr lang="en-US" dirty="0" smtClean="0"/>
            </a:br>
            <a:r>
              <a:rPr lang="en-US" dirty="0"/>
              <a:t/>
            </a:r>
            <a:br>
              <a:rPr lang="en-US" dirty="0"/>
            </a:br>
            <a:r>
              <a:rPr lang="en-US" dirty="0" smtClean="0">
                <a:solidFill>
                  <a:srgbClr val="FFFF00"/>
                </a:solidFill>
              </a:rPr>
              <a:t>Myles</a:t>
            </a:r>
            <a:r>
              <a:rPr lang="en-US" dirty="0" smtClean="0"/>
              <a:t>:  Sure!  </a:t>
            </a:r>
            <a:r>
              <a:rPr lang="en-US" dirty="0" err="1" smtClean="0"/>
              <a:t>Grimey</a:t>
            </a:r>
            <a:r>
              <a:rPr lang="en-US" dirty="0" smtClean="0"/>
              <a:t> decided to follow him!  We decided to obey him!  And now, he can give us all that…that…</a:t>
            </a:r>
            <a:endParaRPr lang="en-US" dirty="0"/>
          </a:p>
        </p:txBody>
      </p:sp>
    </p:spTree>
    <p:extLst>
      <p:ext uri="{BB962C8B-B14F-4D97-AF65-F5344CB8AC3E}">
        <p14:creationId xmlns:p14="http://schemas.microsoft.com/office/powerpoint/2010/main" val="218518594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Elizabeth</a:t>
            </a:r>
            <a:r>
              <a:rPr lang="en-US" dirty="0" smtClean="0"/>
              <a:t>:  </a:t>
            </a:r>
            <a:r>
              <a:rPr lang="en-US" dirty="0" err="1" smtClean="0"/>
              <a:t>Abundawonderful</a:t>
            </a:r>
            <a:r>
              <a:rPr lang="en-US" dirty="0" smtClean="0"/>
              <a:t> life!</a:t>
            </a:r>
            <a:br>
              <a:rPr lang="en-US" dirty="0" smtClean="0"/>
            </a:br>
            <a:r>
              <a:rPr lang="en-US" dirty="0"/>
              <a:t/>
            </a:r>
            <a:br>
              <a:rPr lang="en-US" dirty="0"/>
            </a:br>
            <a:r>
              <a:rPr lang="en-US" dirty="0" smtClean="0">
                <a:solidFill>
                  <a:srgbClr val="FFFF00"/>
                </a:solidFill>
              </a:rPr>
              <a:t>Brielle</a:t>
            </a:r>
            <a:r>
              <a:rPr lang="en-US" dirty="0" smtClean="0"/>
              <a:t>: Yeah!  Now that’s something to celebrate!</a:t>
            </a:r>
            <a:br>
              <a:rPr lang="en-US" dirty="0" smtClean="0"/>
            </a:br>
            <a:r>
              <a:rPr lang="en-US" dirty="0"/>
              <a:t/>
            </a:r>
            <a:br>
              <a:rPr lang="en-US" dirty="0"/>
            </a:br>
            <a:r>
              <a:rPr lang="en-US" dirty="0" smtClean="0">
                <a:solidFill>
                  <a:srgbClr val="FFFF00"/>
                </a:solidFill>
              </a:rPr>
              <a:t>All</a:t>
            </a:r>
            <a:r>
              <a:rPr lang="en-US" dirty="0" smtClean="0"/>
              <a:t>:  Yeah, right!  Alright!</a:t>
            </a:r>
            <a:br>
              <a:rPr lang="en-US" dirty="0" smtClean="0"/>
            </a:br>
            <a:r>
              <a:rPr lang="en-US" dirty="0"/>
              <a:t/>
            </a:r>
            <a:br>
              <a:rPr lang="en-US" dirty="0"/>
            </a:br>
            <a:r>
              <a:rPr lang="en-US" dirty="0" smtClean="0">
                <a:solidFill>
                  <a:srgbClr val="FFFF00"/>
                </a:solidFill>
              </a:rPr>
              <a:t>Tripp</a:t>
            </a:r>
            <a:r>
              <a:rPr lang="en-US" dirty="0" smtClean="0"/>
              <a:t>:  Hey, let’s have a party!</a:t>
            </a:r>
            <a:br>
              <a:rPr lang="en-US" dirty="0" smtClean="0"/>
            </a:br>
            <a:r>
              <a:rPr lang="en-US" dirty="0"/>
              <a:t/>
            </a:r>
            <a:br>
              <a:rPr lang="en-US" dirty="0"/>
            </a:br>
            <a:r>
              <a:rPr lang="en-US" dirty="0" smtClean="0">
                <a:solidFill>
                  <a:srgbClr val="FFFF00"/>
                </a:solidFill>
              </a:rPr>
              <a:t>All</a:t>
            </a:r>
            <a:r>
              <a:rPr lang="en-US" dirty="0" smtClean="0"/>
              <a:t>:  Oh boy!  Yeah!  </a:t>
            </a:r>
            <a:br>
              <a:rPr lang="en-US" dirty="0" smtClean="0"/>
            </a:br>
            <a:r>
              <a:rPr lang="en-US" dirty="0"/>
              <a:t/>
            </a:r>
            <a:br>
              <a:rPr lang="en-US" dirty="0"/>
            </a:br>
            <a:r>
              <a:rPr lang="en-US" dirty="0" smtClean="0">
                <a:solidFill>
                  <a:srgbClr val="FFFF00"/>
                </a:solidFill>
              </a:rPr>
              <a:t>Georgia</a:t>
            </a:r>
            <a:r>
              <a:rPr lang="en-US" dirty="0" smtClean="0"/>
              <a:t>:  Sure, let’s party hardy!!!</a:t>
            </a:r>
            <a:endParaRPr lang="en-US" dirty="0"/>
          </a:p>
        </p:txBody>
      </p:sp>
    </p:spTree>
    <p:extLst>
      <p:ext uri="{BB962C8B-B14F-4D97-AF65-F5344CB8AC3E}">
        <p14:creationId xmlns:p14="http://schemas.microsoft.com/office/powerpoint/2010/main" val="297726804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t>Celebrate</a:t>
            </a:r>
            <a:br>
              <a:rPr lang="en-US" dirty="0" smtClean="0"/>
            </a:br>
            <a:r>
              <a:rPr lang="en-US" dirty="0"/>
              <a:t/>
            </a:r>
            <a:br>
              <a:rPr lang="en-US" dirty="0"/>
            </a:br>
            <a:r>
              <a:rPr lang="en-US" dirty="0" smtClean="0">
                <a:solidFill>
                  <a:srgbClr val="FFFF00"/>
                </a:solidFill>
              </a:rPr>
              <a:t>Georgia</a:t>
            </a:r>
            <a:r>
              <a:rPr lang="en-US" dirty="0" smtClean="0"/>
              <a:t>:  Let’s have a celebration,</a:t>
            </a:r>
            <a:br>
              <a:rPr lang="en-US" dirty="0" smtClean="0"/>
            </a:br>
            <a:r>
              <a:rPr lang="en-US" dirty="0" smtClean="0"/>
              <a:t>A big wing-ding,</a:t>
            </a:r>
            <a:br>
              <a:rPr lang="en-US" dirty="0" smtClean="0"/>
            </a:br>
            <a:r>
              <a:rPr lang="en-US" dirty="0" smtClean="0"/>
              <a:t>A jubilation!</a:t>
            </a:r>
            <a:br>
              <a:rPr lang="en-US" dirty="0" smtClean="0"/>
            </a:br>
            <a:r>
              <a:rPr lang="en-US" dirty="0" smtClean="0"/>
              <a:t>Send out the invitations!</a:t>
            </a:r>
            <a:br>
              <a:rPr lang="en-US" dirty="0" smtClean="0"/>
            </a:br>
            <a:r>
              <a:rPr lang="en-US" dirty="0" smtClean="0">
                <a:solidFill>
                  <a:srgbClr val="FFFF00"/>
                </a:solidFill>
              </a:rPr>
              <a:t>All</a:t>
            </a:r>
            <a:r>
              <a:rPr lang="en-US" dirty="0" smtClean="0"/>
              <a:t>:  </a:t>
            </a:r>
            <a:r>
              <a:rPr lang="en-US" dirty="0" err="1" smtClean="0"/>
              <a:t>Grimey’s</a:t>
            </a:r>
            <a:r>
              <a:rPr lang="en-US" dirty="0" smtClean="0"/>
              <a:t> come back home!</a:t>
            </a:r>
            <a:endParaRPr lang="en-US" dirty="0"/>
          </a:p>
        </p:txBody>
      </p:sp>
    </p:spTree>
    <p:extLst>
      <p:ext uri="{BB962C8B-B14F-4D97-AF65-F5344CB8AC3E}">
        <p14:creationId xmlns:p14="http://schemas.microsoft.com/office/powerpoint/2010/main" val="16112241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Madison</a:t>
            </a:r>
            <a:r>
              <a:rPr lang="en-US" dirty="0" smtClean="0"/>
              <a:t>:  Let’s have a celebration,</a:t>
            </a:r>
            <a:br>
              <a:rPr lang="en-US" dirty="0" smtClean="0"/>
            </a:br>
            <a:r>
              <a:rPr lang="en-US" dirty="0" smtClean="0"/>
              <a:t>Give our boy a big ovation,</a:t>
            </a:r>
            <a:br>
              <a:rPr lang="en-US" dirty="0" smtClean="0"/>
            </a:br>
            <a:r>
              <a:rPr lang="en-US" dirty="0" err="1" smtClean="0"/>
              <a:t>‘Cause</a:t>
            </a:r>
            <a:r>
              <a:rPr lang="en-US" dirty="0" smtClean="0"/>
              <a:t> for your information,</a:t>
            </a:r>
            <a:br>
              <a:rPr lang="en-US" dirty="0" smtClean="0"/>
            </a:br>
            <a:r>
              <a:rPr lang="en-US" dirty="0" smtClean="0">
                <a:solidFill>
                  <a:srgbClr val="FFFF00"/>
                </a:solidFill>
              </a:rPr>
              <a:t>All</a:t>
            </a:r>
            <a:r>
              <a:rPr lang="en-US" dirty="0" smtClean="0"/>
              <a:t>:  </a:t>
            </a:r>
            <a:r>
              <a:rPr lang="en-US" dirty="0" err="1" smtClean="0"/>
              <a:t>Grimey’s</a:t>
            </a:r>
            <a:r>
              <a:rPr lang="en-US" dirty="0" smtClean="0"/>
              <a:t> come back home!</a:t>
            </a:r>
            <a:endParaRPr lang="en-US" dirty="0"/>
          </a:p>
        </p:txBody>
      </p:sp>
    </p:spTree>
    <p:extLst>
      <p:ext uri="{BB962C8B-B14F-4D97-AF65-F5344CB8AC3E}">
        <p14:creationId xmlns:p14="http://schemas.microsoft.com/office/powerpoint/2010/main" val="3184111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All</a:t>
            </a:r>
            <a:r>
              <a:rPr lang="en-US" dirty="0" smtClean="0"/>
              <a:t>:  Celebrate!  Celebrate!</a:t>
            </a:r>
            <a:br>
              <a:rPr lang="en-US" dirty="0" smtClean="0"/>
            </a:br>
            <a:r>
              <a:rPr lang="en-US" dirty="0" smtClean="0"/>
              <a:t>Praise the Lord for He is great!</a:t>
            </a:r>
            <a:br>
              <a:rPr lang="en-US" dirty="0" smtClean="0"/>
            </a:br>
            <a:r>
              <a:rPr lang="en-US" dirty="0" smtClean="0"/>
              <a:t>Celebrate His kindness!</a:t>
            </a:r>
            <a:br>
              <a:rPr lang="en-US" dirty="0" smtClean="0"/>
            </a:br>
            <a:r>
              <a:rPr lang="en-US" dirty="0" smtClean="0"/>
              <a:t>Celebrate His love!</a:t>
            </a:r>
            <a:br>
              <a:rPr lang="en-US" dirty="0" smtClean="0"/>
            </a:br>
            <a:r>
              <a:rPr lang="en-US" dirty="0"/>
              <a:t/>
            </a:r>
            <a:br>
              <a:rPr lang="en-US" dirty="0"/>
            </a:br>
            <a:r>
              <a:rPr lang="en-US" dirty="0" smtClean="0"/>
              <a:t>Celebrate!  Celebrate!</a:t>
            </a:r>
            <a:br>
              <a:rPr lang="en-US" dirty="0" smtClean="0"/>
            </a:br>
            <a:r>
              <a:rPr lang="en-US" dirty="0" smtClean="0"/>
              <a:t>Praise the Lord for He is great!</a:t>
            </a:r>
            <a:br>
              <a:rPr lang="en-US" dirty="0" smtClean="0"/>
            </a:br>
            <a:r>
              <a:rPr lang="en-US" dirty="0" smtClean="0"/>
              <a:t>Celebrate the great things He has done!</a:t>
            </a:r>
            <a:endParaRPr lang="en-US" dirty="0"/>
          </a:p>
        </p:txBody>
      </p:sp>
    </p:spTree>
    <p:extLst>
      <p:ext uri="{BB962C8B-B14F-4D97-AF65-F5344CB8AC3E}">
        <p14:creationId xmlns:p14="http://schemas.microsoft.com/office/powerpoint/2010/main" val="19010636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Austin</a:t>
            </a:r>
            <a:r>
              <a:rPr lang="en-US" dirty="0" smtClean="0"/>
              <a:t>: Let’s have a celebration!</a:t>
            </a:r>
            <a:br>
              <a:rPr lang="en-US" dirty="0" smtClean="0"/>
            </a:br>
            <a:r>
              <a:rPr lang="en-US" dirty="0" smtClean="0"/>
              <a:t>Go send out the proclamation!</a:t>
            </a:r>
            <a:br>
              <a:rPr lang="en-US" dirty="0" smtClean="0"/>
            </a:br>
            <a:r>
              <a:rPr lang="en-US" dirty="0" smtClean="0"/>
              <a:t>There’s been a transformation!</a:t>
            </a:r>
            <a:br>
              <a:rPr lang="en-US" dirty="0" smtClean="0"/>
            </a:br>
            <a:r>
              <a:rPr lang="en-US" dirty="0" smtClean="0">
                <a:solidFill>
                  <a:srgbClr val="FFFF00"/>
                </a:solidFill>
              </a:rPr>
              <a:t>All</a:t>
            </a:r>
            <a:r>
              <a:rPr lang="en-US" dirty="0" smtClean="0"/>
              <a:t>:  </a:t>
            </a:r>
            <a:r>
              <a:rPr lang="en-US" dirty="0" err="1" smtClean="0"/>
              <a:t>Grimey’s</a:t>
            </a:r>
            <a:r>
              <a:rPr lang="en-US" dirty="0" smtClean="0"/>
              <a:t> come back home!</a:t>
            </a:r>
            <a:br>
              <a:rPr lang="en-US" dirty="0" smtClean="0"/>
            </a:br>
            <a:r>
              <a:rPr lang="en-US" dirty="0"/>
              <a:t/>
            </a:r>
            <a:br>
              <a:rPr lang="en-US" dirty="0"/>
            </a:br>
            <a:r>
              <a:rPr lang="en-US" dirty="0" smtClean="0">
                <a:solidFill>
                  <a:srgbClr val="FFFF00"/>
                </a:solidFill>
              </a:rPr>
              <a:t>Audrey</a:t>
            </a:r>
            <a:r>
              <a:rPr lang="en-US" dirty="0" smtClean="0"/>
              <a:t>:  Let’s have a celebration!</a:t>
            </a:r>
            <a:br>
              <a:rPr lang="en-US" dirty="0" smtClean="0"/>
            </a:br>
            <a:r>
              <a:rPr lang="en-US" dirty="0" smtClean="0"/>
              <a:t>We’d like your participation!</a:t>
            </a:r>
            <a:br>
              <a:rPr lang="en-US" dirty="0" smtClean="0"/>
            </a:br>
            <a:r>
              <a:rPr lang="en-US" dirty="0" smtClean="0"/>
              <a:t>It’s no exaggeration!</a:t>
            </a:r>
            <a:br>
              <a:rPr lang="en-US" dirty="0" smtClean="0"/>
            </a:br>
            <a:r>
              <a:rPr lang="en-US" dirty="0" smtClean="0">
                <a:solidFill>
                  <a:srgbClr val="FFFF00"/>
                </a:solidFill>
              </a:rPr>
              <a:t>All</a:t>
            </a:r>
            <a:r>
              <a:rPr lang="en-US" dirty="0" smtClean="0"/>
              <a:t>:  </a:t>
            </a:r>
            <a:r>
              <a:rPr lang="en-US" dirty="0" err="1" smtClean="0"/>
              <a:t>Grimey’s</a:t>
            </a:r>
            <a:r>
              <a:rPr lang="en-US" dirty="0" smtClean="0"/>
              <a:t> come back home!</a:t>
            </a:r>
            <a:endParaRPr lang="en-US" dirty="0"/>
          </a:p>
        </p:txBody>
      </p:sp>
    </p:spTree>
    <p:extLst>
      <p:ext uri="{BB962C8B-B14F-4D97-AF65-F5344CB8AC3E}">
        <p14:creationId xmlns:p14="http://schemas.microsoft.com/office/powerpoint/2010/main" val="16632483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a:bodyPr>
          <a:lstStyle/>
          <a:p>
            <a:pPr algn="ctr"/>
            <a:r>
              <a:rPr lang="en-US" dirty="0" smtClean="0">
                <a:solidFill>
                  <a:srgbClr val="FFFF00"/>
                </a:solidFill>
              </a:rPr>
              <a:t>All</a:t>
            </a:r>
            <a:r>
              <a:rPr lang="en-US" dirty="0" smtClean="0"/>
              <a:t>:  Celebrate!  Celebrate!</a:t>
            </a:r>
            <a:br>
              <a:rPr lang="en-US" dirty="0" smtClean="0"/>
            </a:br>
            <a:r>
              <a:rPr lang="en-US" dirty="0" smtClean="0"/>
              <a:t>Praise the Lord for He is great!</a:t>
            </a:r>
            <a:br>
              <a:rPr lang="en-US" dirty="0" smtClean="0"/>
            </a:br>
            <a:r>
              <a:rPr lang="en-US" dirty="0" smtClean="0"/>
              <a:t>Celebrate His kindness!</a:t>
            </a:r>
            <a:br>
              <a:rPr lang="en-US" dirty="0" smtClean="0"/>
            </a:br>
            <a:r>
              <a:rPr lang="en-US" dirty="0" smtClean="0"/>
              <a:t>Celebrate His love!</a:t>
            </a:r>
            <a:br>
              <a:rPr lang="en-US" dirty="0" smtClean="0"/>
            </a:br>
            <a:r>
              <a:rPr lang="en-US" dirty="0"/>
              <a:t/>
            </a:r>
            <a:br>
              <a:rPr lang="en-US" dirty="0"/>
            </a:br>
            <a:r>
              <a:rPr lang="en-US" dirty="0" smtClean="0"/>
              <a:t>Celebrate!  Celebrate!</a:t>
            </a:r>
            <a:br>
              <a:rPr lang="en-US" dirty="0" smtClean="0"/>
            </a:br>
            <a:r>
              <a:rPr lang="en-US" dirty="0" smtClean="0"/>
              <a:t>Praise the Lord for He is great!</a:t>
            </a:r>
            <a:br>
              <a:rPr lang="en-US" dirty="0" smtClean="0"/>
            </a:br>
            <a:r>
              <a:rPr lang="en-US" dirty="0" smtClean="0"/>
              <a:t>Celebrate the great things He has done!</a:t>
            </a:r>
            <a:br>
              <a:rPr lang="en-US" dirty="0" smtClean="0"/>
            </a:br>
            <a:r>
              <a:rPr lang="en-US" dirty="0" smtClean="0"/>
              <a:t>Celebrate the great things He has done!</a:t>
            </a:r>
            <a:endParaRPr lang="en-US" dirty="0"/>
          </a:p>
        </p:txBody>
      </p:sp>
    </p:spTree>
    <p:extLst>
      <p:ext uri="{BB962C8B-B14F-4D97-AF65-F5344CB8AC3E}">
        <p14:creationId xmlns:p14="http://schemas.microsoft.com/office/powerpoint/2010/main" val="180372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5911"/>
            <a:ext cx="12041746" cy="6581104"/>
          </a:xfrm>
        </p:spPr>
        <p:txBody>
          <a:bodyPr>
            <a:normAutofit fontScale="90000"/>
          </a:bodyPr>
          <a:lstStyle/>
          <a:p>
            <a:pPr algn="ctr"/>
            <a:r>
              <a:rPr lang="en-US" dirty="0" smtClean="0">
                <a:solidFill>
                  <a:srgbClr val="FFFF00"/>
                </a:solidFill>
              </a:rPr>
              <a:t>Andrew</a:t>
            </a:r>
            <a:r>
              <a:rPr lang="en-US" dirty="0" smtClean="0"/>
              <a:t>: Come on, </a:t>
            </a:r>
            <a:r>
              <a:rPr lang="en-US" dirty="0" err="1" smtClean="0"/>
              <a:t>Grimey</a:t>
            </a:r>
            <a:r>
              <a:rPr lang="en-US" dirty="0" smtClean="0"/>
              <a:t>!</a:t>
            </a:r>
            <a:br>
              <a:rPr lang="en-US" dirty="0" smtClean="0"/>
            </a:br>
            <a:r>
              <a:rPr lang="en-US" dirty="0"/>
              <a:t/>
            </a:r>
            <a:br>
              <a:rPr lang="en-US" dirty="0"/>
            </a:br>
            <a:r>
              <a:rPr lang="en-US" dirty="0" smtClean="0">
                <a:solidFill>
                  <a:srgbClr val="FFFF00"/>
                </a:solidFill>
              </a:rPr>
              <a:t>Darren</a:t>
            </a:r>
            <a:r>
              <a:rPr lang="en-US" dirty="0" smtClean="0"/>
              <a:t>:  How come you always want to do what you’re not supposed to?  You know the shepherd told us to stay right here till he gets back!</a:t>
            </a:r>
            <a:br>
              <a:rPr lang="en-US" dirty="0" smtClean="0"/>
            </a:br>
            <a:r>
              <a:rPr lang="en-US" dirty="0"/>
              <a:t/>
            </a:r>
            <a:br>
              <a:rPr lang="en-US" dirty="0"/>
            </a:br>
            <a:r>
              <a:rPr lang="en-US" dirty="0" smtClean="0">
                <a:solidFill>
                  <a:srgbClr val="FFFF00"/>
                </a:solidFill>
              </a:rPr>
              <a:t>Riley</a:t>
            </a:r>
            <a:r>
              <a:rPr lang="en-US" dirty="0" smtClean="0"/>
              <a:t>:  Listen, you flea-bitten bag of fleece, nobody asked you to butt in!</a:t>
            </a:r>
            <a:br>
              <a:rPr lang="en-US" dirty="0" smtClean="0"/>
            </a:br>
            <a:r>
              <a:rPr lang="en-US" dirty="0"/>
              <a:t/>
            </a:r>
            <a:br>
              <a:rPr lang="en-US" dirty="0"/>
            </a:br>
            <a:r>
              <a:rPr lang="en-US" dirty="0" smtClean="0">
                <a:solidFill>
                  <a:srgbClr val="FFFF00"/>
                </a:solidFill>
              </a:rPr>
              <a:t>Karly</a:t>
            </a:r>
            <a:r>
              <a:rPr lang="en-US" dirty="0" smtClean="0"/>
              <a:t>:  Hey, leave him alone.  Besides if we’re </a:t>
            </a:r>
            <a:r>
              <a:rPr lang="en-US" dirty="0" err="1" smtClean="0"/>
              <a:t>gonna</a:t>
            </a:r>
            <a:r>
              <a:rPr lang="en-US" dirty="0" smtClean="0"/>
              <a:t> follow the shepherd, we’d better do what he tells us to.</a:t>
            </a:r>
            <a:endParaRPr lang="en-US" dirty="0"/>
          </a:p>
        </p:txBody>
      </p:sp>
    </p:spTree>
    <p:extLst>
      <p:ext uri="{BB962C8B-B14F-4D97-AF65-F5344CB8AC3E}">
        <p14:creationId xmlns:p14="http://schemas.microsoft.com/office/powerpoint/2010/main" val="403707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1151</TotalTime>
  <Words>796</Words>
  <Application>Microsoft Office PowerPoint</Application>
  <PresentationFormat>Widescreen</PresentationFormat>
  <Paragraphs>88</Paragraphs>
  <Slides>88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88</vt:i4>
      </vt:variant>
    </vt:vector>
  </HeadingPairs>
  <TitlesOfParts>
    <vt:vector size="92" baseType="lpstr">
      <vt:lpstr>Arial</vt:lpstr>
      <vt:lpstr>Calibri</vt:lpstr>
      <vt:lpstr>Calibri Light</vt:lpstr>
      <vt:lpstr>Office Theme</vt:lpstr>
      <vt:lpstr>We Like Sheep  We like sheep We like sheep We like sheep ‘cause sheep is what we are. ‘Cause sheep is what we are We think they’re the best by far, We like sheep ‘cause sheep is what we are! We repeat, we truly do like sheep!</vt:lpstr>
      <vt:lpstr>We are ewes, yes, ewes we are! Me, she, we, us girls! You’re a ewe! And you are too! We can tell by all your pretty curls!</vt:lpstr>
      <vt:lpstr>We like sheep We like sheep We like sheep ‘cause sheep is what we are. ‘Cause sheep is what we are We think they’re the best by far, We like sheep ‘cause sheep is what we are! We repeat, we truly do like sheep!</vt:lpstr>
      <vt:lpstr>‘Scuse me, ma’am, but we’re the rams! Me, he, we, us guys! He’s a ram! A real he-man! Can’t you tell?  Their shoulders are so wide!</vt:lpstr>
      <vt:lpstr>We like sheep We like sheep We like sheep ‘cause sheep is what we are. ‘Cause sheep is what we are We think they’re the best by far, We like sheep ‘cause sheep is what we are! We repeat, we truly do like sheep!</vt:lpstr>
      <vt:lpstr>Here in the pasture we can run, Playing games and having fun, One for all and all for one! It’s neat to be a sheep! It’s neat to be a sheep!</vt:lpstr>
      <vt:lpstr>We like sheep We like sheep We like sheep ‘cause sheep is what we are. ‘Cause sheep is what we are We think they’re the best by far, We like sheep ‘cause sheep is what we are! We repeat:  we like sheep! We like sheep ‘cause sheep is what we are! </vt:lpstr>
      <vt:lpstr>Riley:  Ah, enough with all your sissy songs!  Let’s have some real fun!  Ethan:  What’s wrong now, Grimey?  Riley:  Well, this game’s boring.  Hey, let’s play runaway!  All:  Not runaway!  Tyler:  No!  The shepherd told us not to!  Riley:  No, the shepherd told us not to!</vt:lpstr>
      <vt:lpstr>Andrew: Come on, Grimey!  Darren:  How come you always want to do what you’re not supposed to?  You know the shepherd told us to stay right here till he gets back!  Riley:  Listen, you flea-bitten bag of fleece, nobody asked you to butt in!  Karly:  Hey, leave him alone.  Besides if we’re gonna follow the shepherd, we’d better do what he tells us to.</vt:lpstr>
      <vt:lpstr>All:  That’s right!  Riley:  Well, maybe I don’t wanna follow the shepherd.  Now come on!  Are you sheep or chickens?  All:  I’m not a chicken!  Marley:  Okay, but…but only if we all come back before he returns.  All:  Okay…I guess so…  </vt:lpstr>
      <vt:lpstr>99 Sheep  Riley:  99 sheep in the field today, One slips off and runs away, Here I go, that’s why we say, There’s 98 sheep in the field today!  See you soon, Baboon! </vt:lpstr>
      <vt:lpstr> 98 sheep in the field today, One slips off and runs away, There she goes, that’s why we say, There’s 97 sheep in the field today!  Maddie O.:  Bye, guys! </vt:lpstr>
      <vt:lpstr> 97 sheep in the field today, One slips off and runs away, There he goes, that’s why we say, There’s 96 sheep in the field today!  Tristian:  Sayonara! </vt:lpstr>
      <vt:lpstr> 96 sheep in the field today, One slips off and runs away, There he goes, that’s why we say, There’s – Uh-ho!  It’s the shepherd! </vt:lpstr>
      <vt:lpstr>Jeremiah:  Hurry!  I can see him coming over the hill!  All: Come on, come on!  Chloe/Brinley:  Thanks, guys!  Carlie:  Where’s Grimey?  Michael:  Oh, who cares?   Addison:  Yeah, ‘cause of him, we’re in big trouble! </vt:lpstr>
      <vt:lpstr>Maddi C.:  Yeah, we’ll probably get knocked out of the flock for this.  Autymn:  Oh no, the shepherd wouldn’t do that.</vt:lpstr>
      <vt:lpstr>No Matter How Baaaaad We Are  No matter how baaaaaaad we are, The shepherd loves us! No matter how faaaaaaar we stray, Still he carries us home! No matter how baaaaaad we are, The shepherd loves us! Yes, he loves us and he calls us his own! Oh!  He loves us and he calls us his own!</vt:lpstr>
      <vt:lpstr>He’s a real good shepherd! He’s the best there is! You can search the whole world over, You’ll never find a love like his!  </vt:lpstr>
      <vt:lpstr>No matter how baaaaaaad we are, The shepherd loves us! No matter how faaaaaaar we stray, Still he carries us home! No matter how baaaaaad we are, The shepherd loves us! Yes, he loves us and he calls us his own! Oh!  He loves us and he calls us his own!</vt:lpstr>
      <vt:lpstr>We’re such stubborn critters, You’d think he’d say, “Get lost!” But there’s no price too high for him! He’ll bring us back at any cost! </vt:lpstr>
      <vt:lpstr>No matter how baaaaaaad we are, The shepherd loves us! No matter how faaaaaaar we stray, Still he carries us home! No matter how baaaaaad we are, The shepherd loves us! Yes, he loves us and he calls us his own! Oh!  He loves us and he calls us his own! Oh!  He loves us and calls us his own!</vt:lpstr>
      <vt:lpstr>Skylar:  Look!  He’s carrying a new little lamb!  Hunter:  Just what we need, a little baby to tag along after us.  Mr. Kelly:  Alright, Eunice, you go join the other sheep now.  I’ve got work to do.  Georgia:  Baa, baa, but…  Mr. Kelly:  Go on, don’t be afraid.  1, 2, 3…</vt:lpstr>
      <vt:lpstr>Georgia:  What’s he doing?  Piper:  He’s counting, silly.  Georgia:  I know that.  What’s he counting?  Morgan:  Us!  He’s counting sheep!  Boy, were you born yesterday or something?  Georgia:  Yeah, last night as a matter of fact!</vt:lpstr>
      <vt:lpstr>Jordan C.:  Now, be patient with her.  Eunice has a lot to learn.  Georgia:  But isn’t counting sheep dangerous?  Darren:  Oh brother!  Maddi C.:  I think she’s afraid the shepherd might fall asleep.  Georgia:  Yeah, that’s what I mean.  Maddi C.:  You do have a lot to learn.  Listen!</vt:lpstr>
      <vt:lpstr>He Never Falls Asleep Counting Sheep  Maddi C.:  A shepherd will work from dawn till dusk, Tending the sheep in his flock. You’d think he’d get a vacation, Or at least could punch a clock. But a shepherd’s hours are long and hard, And when the sun goes down, His work isn’t done; it’s only begun, He’s got his sheep to count.</vt:lpstr>
      <vt:lpstr>He Never Falls Asleep Counting Sheep, Each number stands for a precious lamb That he’s been trusted to keep. No matter how long the day has been, We can always count on him, He never falls asleep counting sheep.</vt:lpstr>
      <vt:lpstr>When you go to bed, remember this: Your master is always awake. He never sleeps or slumbers, But hears every breath you take. He cares for you all through the day, And then all through the night. And though you can’t see, He watches you sleep. He’s always by your side.</vt:lpstr>
      <vt:lpstr>He Never Falls Asleep Counting Sheep, Each number stands for a precious lamb That he’s been trusted to keep. No matter how long the day has been, We can always count on him, He never falls asleep counting sheep.</vt:lpstr>
      <vt:lpstr>Maddi C.:  Plenty of times we’ve tried to stay awake, Until he’s counted our heads But we fall asleep instead.  He Never Falls Asleep Counting Sheep, Each number stands for a precious lamb That he’s been trusted to keep. No matter how long the day has been, We can always count on him, He never falls asleep counting….</vt:lpstr>
      <vt:lpstr>Mr. Kelly:  98, 99…99?  Oh no!  Georgia:  What is it?  What’s that horn?    Randy:  It’s the shepherd! One of the sheep must be missing.  Georgia:  Who do you think it is?  Madison:  It’s gotta be Grimey!</vt:lpstr>
      <vt:lpstr>Reed:  Sure, he said he wouldn’t follow the shepherd.  Face it!  He’s a loser!  Serenity:  Yeah, who cares about Grimey anyway?  Georgia:  The shepherd must.  Look, he’s going to find him!  Mr. Kelly:  Now, I want you all to stay here until I come back.  Remember, if you love me, you’ll do what I ask.  Lindsay:  He’s a really good shepherd, isn’t he?</vt:lpstr>
      <vt:lpstr>Audrey:  You’d better believe it!  Chase:  He’d do anything for us!  Austin:  Why, he’d lay down his life for us!  Tripp:  Yep, of all the shepherds we’ve ever heard of, ours is the greatest!  Georgia:  Where have you heard about these great shepherds?  Elizabeth:  Oh, there’s only one place to go!</vt:lpstr>
      <vt:lpstr>The Shepherd Hall of Fame  Chase:  Amid the fervent fields of clover, In a scene pastoral, Stands a great memorial to the shepherds of the past. Those mighty men of strength and love Who led our dads and mothers, To them above the others, We give honor at last!</vt:lpstr>
      <vt:lpstr>In the shepherd’s hall of fame! In the shepherd’s hall of fame! That’s where ours belongs! Of the shepherds we recall, He’s the greatest of them all! If we only knew his name, We would place him in the shepherd’s hall of fame!</vt:lpstr>
      <vt:lpstr>Micah:  Abel, oh, Abel was the first to tend the flock, The first kid on the block to be a shepherd by trade, At the sacrificial test, God said, “I like your gift best!” And that’s why he was placed:</vt:lpstr>
      <vt:lpstr>In the shepherd’s hall of fame! In the shepherd’s hall of fame! That’s where ours belongs! Of the shepherds we recall, He’s the greatest of them all! If we only knew his name, We would place him in the shepherd’s hall of fame!</vt:lpstr>
      <vt:lpstr>Reed:  David, dear David, he played the harp so well! All the sheep could tell he was a shepherd by trade! If the sheep had any qualms, He would just recite the psalms! And that’s why was placed:</vt:lpstr>
      <vt:lpstr>In the shepherd’s hall of fame! In the shepherd’s hall of fame! That’s where ours belongs! Of the shepherds we recall, He’s the greatest of them all! If we only knew his name, We would place him in the shepherd’s hall of fame!</vt:lpstr>
      <vt:lpstr>Ella:  Rachel, sweet Rachel, Before your women’s lib, Guess what this young girl did, She was a shepherd by trade. Oh, she was a gorgeous gal, But she made the sheep her pals! And that’s why she was placed:</vt:lpstr>
      <vt:lpstr>In the shepherd’s hall of fame! In the shepherd’s hall of fame! That’s where ours belongs! Of the shepherds we recall, He’s the greatest of them all! If we only knew his name, We would place him in the shepherd’s hall of fame!</vt:lpstr>
      <vt:lpstr>Brady:  I know his name!  Georgia:  Who’s that?  Myles:  Oh, it’s just old Ramsey.  Don’t pay any attention to him!  Georgia:  But he said he knows the good shepherd’s name!  Jody:  That old coot!  He doesn’t even know his own name half the time.  Brady:  But…but I do know it!</vt:lpstr>
      <vt:lpstr>Tayah:  Well, if you do, why haven’t you ever told us?  Brady:  Because you never talk to me.  Emma:  Please, what do you know?  Brady:  Well, I’ll tell you just what my grand-ram told me.  All:  What’s that?  Come on!  Tell us!  Please tell us!  Brady:  Alright!</vt:lpstr>
      <vt:lpstr>Born to Be Our Shepherd  Brady:  My grandpa told me years ago, When I was just this tall, Of how one night, A star so bright, Shone down upon a stall. And how a tiny babe was born To show God’s love to all. And when I asked why, This was his reply:</vt:lpstr>
      <vt:lpstr>He was born to be our shepherd, God planned it from the start, And placed within his heart, A love for his lambs. He was born to be our shepherd, That we might follow him, Jesus, Jesus, the shepherd of men. </vt:lpstr>
      <vt:lpstr>Long before the earth began, God devised a special plan, To show his love to everyone, God would send his only son. </vt:lpstr>
      <vt:lpstr>He was born to be our shepherd, God planned it from the start, And placed within his heart, A love for his lambs. He was born to be our shepherd, That we might follow him, Jesus, Jesus, the shepherd of men. </vt:lpstr>
      <vt:lpstr>Brady:  His love for us was never learned, And this love cannot be earned. It’s a gift we can receive, When we trust him and believe.</vt:lpstr>
      <vt:lpstr>He was born to be our shepherd, God planned it from the start, And placed within his heart, A love for his lambs. He was born to be our shepherd, That we might follow him, Jesus, Jesus, the shepherd of men. </vt:lpstr>
      <vt:lpstr>Georgia:  Jesus. That’s a beautiful name.  Does he have a last name?  Brady:  They call him Jesus Christ.  That means, Jesus the Lord.  Tristan:  Well, we call him our Master.  That’s the same thing.  Abigail: Yeah, Master, Lord…it just means that everybody should follow him!  Georgia:  When Jesus is such a good shepherd, why won’t Grimey follow him?</vt:lpstr>
      <vt:lpstr>Campbell:  Well, it’s hard to believe now, but at one time, we were all a little sheepish about following the shepherd.  Jalynd:  Yeah, it was scary.  Georgia:  Really?  Why?  Noa:  Because we knew if we followed Jesus, we’d have to do what he wanted us to.  Jordon:  Yeah, and we didn’t think that would be much fun.</vt:lpstr>
      <vt:lpstr>Ethan:  Boy, were we wrong!  Darren:  Yeah, he gives us everything we need to be happy!  Karly: He gives us more than we need!  Marley:  And a whole lot more than we deserve!  Tyler:  He gives us an abundant life!  A wonderful life!  Georgia:  An abundawonderful life!</vt:lpstr>
      <vt:lpstr>Abundawonderful Life in Jesus  There… Is… A…bundawonderful life in Jesus! Abundawonderful life that never ends! Abundawonderful happiness! Abundawonderful friends! There’s abundawonderful life in him!</vt:lpstr>
      <vt:lpstr>Jalynd:  Jesus gives a reason for living! Campbell:  Jesus gives you joy when you are sad! He gives hope when days are dreary, Strength when you are weary! He can make life cheery even when things look bad!</vt:lpstr>
      <vt:lpstr>There… Is… A…bundawonderful life in Jesus! Abundawonderful life that never ends! Abundawonderful happiness! Abundawonderful friends! There’s abundawonderful life in him!</vt:lpstr>
      <vt:lpstr>Emma:  Jesus gives you life everlasting! Noa:  Jesus gives you love when you’re alone! He gives peace when you are worried, Patience when you’re hurried, When your way is blurry, He is still in control!</vt:lpstr>
      <vt:lpstr>There… Is… A…bundawonderful life in Jesus! Abundawonderful life that never ends! Abundawonderful happiness! Abundawonderful friends! There’s abundawonderful life in him!</vt:lpstr>
      <vt:lpstr>There’s abundawonderfully wonderful! Wonderfully abundaful! Abundawonderful life in him!</vt:lpstr>
      <vt:lpstr>Jeremiah:  Listen!  It’s Jesus!  Carlie:  Sounds like can’t find Grimey.  Andrew:  No, he always knows where his sheep are.  Addison:  Yeah, I guess Grimey just won’t follow him.  Georgia:  But why doesn’t the shepherd just tie him up and drag him back?  Isn’t he strong enough?</vt:lpstr>
      <vt:lpstr>Karly:  Oh, Jesus has all the power in the world, but he doesn’t force himself on anyone.   Darren:  Just because he’s a shepherd doesn’t mean he hasn’t got good manners.  Tyler:  Sure, say he went to visit someone, he wouldn’t go barging into their house.  He’d knock on the door and wait till they answered.  Marley:  Our shepherd’s a gentleman.  The gentlest of men.</vt:lpstr>
      <vt:lpstr>Jesus is a Gentleman  Jesus is a gentleman, Who never forces his way in. He stands knocking at your door, Until you let him in.  Jesus is a gentleman, Who waits so patiently and then, He prays you will ask him in, To make your heart his home.</vt:lpstr>
      <vt:lpstr>So let him in today, Ask him in to stay, Open up the door and say, “Jesus, please come in.”</vt:lpstr>
      <vt:lpstr>Jesus is a gentleman, Who never forces his way in. He stands knocking at your door, Until you let him in.  Jesus is a gentleman, Who waits so patiently and then, He prays you will ask him in, To make your heart his home.</vt:lpstr>
      <vt:lpstr>So let him in today, Ask him in to stay, Open up the door and say, “Jesus, please come in.”</vt:lpstr>
      <vt:lpstr>Let him in today, Ask him in to stay, Open up the door and say, “Jesus, please come in.”</vt:lpstr>
      <vt:lpstr>Georgia:  I don’t understand.  If Jesus is so loving, and he gives his sheep such an abundawonderful life, there must be another reason Grimey won’t follow him.  Autymn: Eunice is right, you know.  How can Grimey feel Jesus’ love if he doesn’t feel love within his flock?  Maddi C.:  Wait a minute!  We love each other!    Brady:  Do you?  As I recall, you were never very nice to Grimey.</vt:lpstr>
      <vt:lpstr>Hunter:  Come on, nobody even likes him.    Skylar:  Yeah, you’ve gotta admit, he’s not very loveable.  Brady:  Jesus loves him.  Georgia:  Sure, and if we follow the shepherd, shouldn’t we love as he loves?  Carlie:  Love one another!  Piper:  What?</vt:lpstr>
      <vt:lpstr>Autymn:  Love one another!  Don’t you remember?  Jesus said that to people lots of times!  He said that’s how others would know that you belong to him.  Brayden:  Yeah, I remember.  Reed:  Well, maybe that commandment’s not just for people.  Maybe sheep can do it too!</vt:lpstr>
      <vt:lpstr>Love One Another  “Love one another!”  He said, “Love one another.” He said, “Love one another, as I have loved you! By this shall all men know that you are mine, If you have love for one another all the time!”</vt:lpstr>
      <vt:lpstr>“Love one another!”   Brady:  (even if they’re old!) “Love one another.”  Ella:  (even if they’re mean!) “Love one another, as I have loved you! By this shall all men know that you are mine, If you have love for one another all the time!”</vt:lpstr>
      <vt:lpstr>Tayah:  Ramsey, I haven’t been very nice to Grimey, or you either, but I know what to do now.  “Love one another!”  He said, “Love one another.” He said, “Love one another, as I have loved you! All:  By this shall all men know that you are mine, If you have love for one another all the time!”</vt:lpstr>
      <vt:lpstr>Chase:  Do you hear what I hear?  Listen! Madison:  Look it’s Jesus! Lindsay:  He’s got Grimey! Audrey:  Hey, guys, here’s our second chance!  “By this shall all men know that you are mine, If you have love for one another all the time!”  “By this shall all men know that you are mine, If you have love for one another all the time!”</vt:lpstr>
      <vt:lpstr>All:  Welcome baaaaaack!  Welcome baaaaaack!  Riley:  Thaaaaaaaanks!  Mr. Kelly:  Here ya go, Grimey.  Now, let’s make sure all the other sheep are here.  1, 2, 3, 4…  Randy:  Grimey, we’re sorry for the way we treated you.  Will you forgive us? </vt:lpstr>
      <vt:lpstr>Riley:  Ah, sure.  After all, the shepherd forgave me for not following him.  The least I can do is forgive you.  Tristan:  Boy, you seem different, Grimey.  Riley:  Yeah, I am.  You know, I’m still Grimey on the outside, but on the inside, I’m not Grimey any more!  Tayah:  That’s funny.  Until I asked you to forgive me, I felt Grimey on the inside, too. </vt:lpstr>
      <vt:lpstr>Emma:  I guess we’re all Grimey until we follow the shepherd!  Georgia:  Well, I’ve learned an important lesson today.  Jalynd:  What’s that?  Georgia:  That just because you’re in the flock, it doesn’t mean that you’re really following the shepherd.  Abigail:  You’re right about that, Eunice.  You know what I learned? </vt:lpstr>
      <vt:lpstr>Jalynd:  What?  Abigail:  That when you really want to obey Jesus, he always gives you a second chance.    Noa:  That’s right.  I never thought of that.    Riley:  Well, I think I learned the most important lesson.  Campbell:  What did you learn Grimey? </vt:lpstr>
      <vt:lpstr>All We Like Sheep  Riley:  Each lamb is precious to Jesus, our Shepherd, We can’t wander out of His love. He gives His life for the least of His children, But everyone needs Him because…</vt:lpstr>
      <vt:lpstr>All we, like sheep, have gone astray, All we, like sheep, have wandered away, All we, like sheep, must learn to obey, And follow Him, follow Him, follow Him each day!</vt:lpstr>
      <vt:lpstr>God proved His love for us when He sent Jesus, To show us the way we should live. We prove our love for Him when we obey Him, And keep the commandments He gives.</vt:lpstr>
      <vt:lpstr>All we, like sheep, have gone astray, All we, like sheep, have wandered away, All we, like sheep, must learn to obey, And follow Him, follow Him, follow Him each day!</vt:lpstr>
      <vt:lpstr>Follow Him,  follow, follow Him, Follow Him, Follow, follow Him, We, like sheep, should follow Him each day!</vt:lpstr>
      <vt:lpstr>All we, like sheep, have gone astray, All we, like sheep, have wandered away, All we, like sheep, must learn to obey, And follow Him, follow Him,  Follow Him, follow Him  Follow Him, follow Him, follow Him each day!</vt:lpstr>
      <vt:lpstr>Mr. Kelly:  …99, 100!  Well, you do love me!  None of you wandered off while I was away!  Jordon:  Hey, Jesus sure is happy, isn’t he?    Jody:  He’s got a lot to be happy about.  Myles:  Sure!  Grimey decided to follow him!  We decided to obey him!  And now, he can give us all that…that…</vt:lpstr>
      <vt:lpstr>Elizabeth:  Abundawonderful life!  Brielle: Yeah!  Now that’s something to celebrate!  All:  Yeah, right!  Alright!  Tripp:  Hey, let’s have a party!  All:  Oh boy!  Yeah!    Georgia:  Sure, let’s party hardy!!!</vt:lpstr>
      <vt:lpstr>Celebrate  Georgia:  Let’s have a celebration, A big wing-ding, A jubilation! Send out the invitations! All:  Grimey’s come back home!</vt:lpstr>
      <vt:lpstr>Madison:  Let’s have a celebration, Give our boy a big ovation, ‘Cause for your information, All:  Grimey’s come back home!</vt:lpstr>
      <vt:lpstr>All:  Celebrate!  Celebrate! Praise the Lord for He is great! Celebrate His kindness! Celebrate His love!  Celebrate!  Celebrate! Praise the Lord for He is great! Celebrate the great things He has done!</vt:lpstr>
      <vt:lpstr>Austin: Let’s have a celebration! Go send out the proclamation! There’s been a transformation! All:  Grimey’s come back home!  Audrey:  Let’s have a celebration! We’d like your participation! It’s no exaggeration! All:  Grimey’s come back home!</vt:lpstr>
      <vt:lpstr>All:  Celebrate!  Celebrate! Praise the Lord for He is great! Celebrate His kindness! Celebrate His love!  Celebrate!  Celebrate! Praise the Lord for He is great! Celebrate the great things He has done! Celebrate the great things He has done!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Decorate the Tree  Time to decorate the tree! Merry, merry, merry Christmas! Ring the bells so joyfully! Merry, merry, merry Christmas!  Hang the ribbon and the lights So they can twinkle in the night!  Decorate the Christmas tree! Merry, merry, merry Christmas!</dc:title>
  <dc:creator>Kari Kelly</dc:creator>
  <cp:lastModifiedBy>Kari Kelly</cp:lastModifiedBy>
  <cp:revision>37</cp:revision>
  <dcterms:created xsi:type="dcterms:W3CDTF">2015-10-26T14:59:10Z</dcterms:created>
  <dcterms:modified xsi:type="dcterms:W3CDTF">2015-11-13T21:22:14Z</dcterms:modified>
</cp:coreProperties>
</file>